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1" r:id="rId3"/>
    <p:sldId id="276" r:id="rId4"/>
    <p:sldId id="272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7B6D02-121C-4ECE-A25A-A795FF0CE90A}" type="doc">
      <dgm:prSet loTypeId="urn:microsoft.com/office/officeart/2005/8/layout/gear1" loCatId="process" qsTypeId="urn:microsoft.com/office/officeart/2005/8/quickstyle/simple4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4A36AD8E-F10F-4BB5-A23B-BB6F8FDCFD78}">
      <dgm:prSet phldrT="[Texto]" custT="1"/>
      <dgm:spPr/>
      <dgm:t>
        <a:bodyPr/>
        <a:lstStyle/>
        <a:p>
          <a:r>
            <a:rPr lang="es-ES" sz="1100" b="1" dirty="0" smtClean="0">
              <a:solidFill>
                <a:schemeClr val="tx1"/>
              </a:solidFill>
              <a:latin typeface="Arial Narrow" pitchFamily="34" charset="0"/>
            </a:rPr>
            <a:t>Fomentar el  Conocimiento y la innovación para la  transformación productiva y social  del país</a:t>
          </a:r>
          <a:endParaRPr lang="en-US" sz="1100" dirty="0">
            <a:solidFill>
              <a:schemeClr val="tx1"/>
            </a:solidFill>
          </a:endParaRPr>
        </a:p>
      </dgm:t>
    </dgm:pt>
    <dgm:pt modelId="{5FF13099-7E45-462E-AFA7-B210876FF857}" type="parTrans" cxnId="{A8CFC6EE-EB50-4A33-A06A-E38A5AE1FB42}">
      <dgm:prSet/>
      <dgm:spPr/>
      <dgm:t>
        <a:bodyPr/>
        <a:lstStyle/>
        <a:p>
          <a:endParaRPr lang="en-US" sz="2000"/>
        </a:p>
      </dgm:t>
    </dgm:pt>
    <dgm:pt modelId="{975EF045-7CFF-4AC3-A401-9A4766DBA8E5}" type="sibTrans" cxnId="{A8CFC6EE-EB50-4A33-A06A-E38A5AE1FB42}">
      <dgm:prSet/>
      <dgm:spPr/>
      <dgm:t>
        <a:bodyPr/>
        <a:lstStyle/>
        <a:p>
          <a:endParaRPr lang="en-US" sz="2000"/>
        </a:p>
      </dgm:t>
    </dgm:pt>
    <dgm:pt modelId="{67FFE8DF-23C9-43BD-943E-DA0164794BF9}">
      <dgm:prSet phldrT="[Texto]" custT="1"/>
      <dgm:spPr/>
      <dgm:t>
        <a:bodyPr/>
        <a:lstStyle/>
        <a:p>
          <a:r>
            <a:rPr lang="es-ES" sz="1100" b="1" dirty="0" smtClean="0">
              <a:solidFill>
                <a:schemeClr val="tx1"/>
              </a:solidFill>
              <a:latin typeface="Arial Narrow" pitchFamily="34" charset="0"/>
            </a:rPr>
            <a:t>Incrementar y vincular el capital humano para la investigación e innovación</a:t>
          </a:r>
          <a:endParaRPr lang="en-US" sz="1100" dirty="0">
            <a:solidFill>
              <a:schemeClr val="tx1"/>
            </a:solidFill>
          </a:endParaRPr>
        </a:p>
      </dgm:t>
    </dgm:pt>
    <dgm:pt modelId="{722157C7-74E7-45E4-AE5A-E3FBEE23DAD1}" type="parTrans" cxnId="{E3533DB7-090E-436F-AB96-706F422693AA}">
      <dgm:prSet/>
      <dgm:spPr/>
      <dgm:t>
        <a:bodyPr/>
        <a:lstStyle/>
        <a:p>
          <a:endParaRPr lang="en-US" sz="2000"/>
        </a:p>
      </dgm:t>
    </dgm:pt>
    <dgm:pt modelId="{F02CD8BF-DE26-492C-9035-FBD8C2CF262E}" type="sibTrans" cxnId="{E3533DB7-090E-436F-AB96-706F422693AA}">
      <dgm:prSet/>
      <dgm:spPr/>
      <dgm:t>
        <a:bodyPr/>
        <a:lstStyle/>
        <a:p>
          <a:endParaRPr lang="en-US" sz="2000"/>
        </a:p>
      </dgm:t>
    </dgm:pt>
    <dgm:pt modelId="{1EA19768-775E-468E-9688-F23D08BF746A}">
      <dgm:prSet phldrT="[Texto]" custT="1"/>
      <dgm:spPr/>
      <dgm:t>
        <a:bodyPr/>
        <a:lstStyle/>
        <a:p>
          <a:r>
            <a:rPr lang="es-CO" sz="1100" b="1" dirty="0" smtClean="0">
              <a:solidFill>
                <a:schemeClr val="tx1"/>
              </a:solidFill>
              <a:latin typeface="Arial Narrow" pitchFamily="34" charset="0"/>
            </a:rPr>
            <a:t>Consolidar la institucionalidad SNCTI</a:t>
          </a:r>
          <a:endParaRPr lang="en-US" sz="1100" dirty="0">
            <a:solidFill>
              <a:schemeClr val="tx1"/>
            </a:solidFill>
          </a:endParaRPr>
        </a:p>
      </dgm:t>
    </dgm:pt>
    <dgm:pt modelId="{3B56D4A4-9C79-4E60-AD9F-5DF8417B0EFE}" type="parTrans" cxnId="{45FBB4B3-52ED-4DC3-AB7D-340A02833314}">
      <dgm:prSet/>
      <dgm:spPr/>
      <dgm:t>
        <a:bodyPr/>
        <a:lstStyle/>
        <a:p>
          <a:endParaRPr lang="en-US" sz="2000"/>
        </a:p>
      </dgm:t>
    </dgm:pt>
    <dgm:pt modelId="{F450163D-1D15-46DA-89F8-98C7F8D5E248}" type="sibTrans" cxnId="{45FBB4B3-52ED-4DC3-AB7D-340A02833314}">
      <dgm:prSet/>
      <dgm:spPr/>
      <dgm:t>
        <a:bodyPr/>
        <a:lstStyle/>
        <a:p>
          <a:endParaRPr lang="en-US" sz="2000"/>
        </a:p>
      </dgm:t>
    </dgm:pt>
    <dgm:pt modelId="{7A7410EB-B3E4-445A-B92E-9CBDD8F3473A}">
      <dgm:prSet/>
      <dgm:spPr/>
      <dgm:t>
        <a:bodyPr/>
        <a:lstStyle/>
        <a:p>
          <a:endParaRPr lang="es-CO" dirty="0"/>
        </a:p>
      </dgm:t>
    </dgm:pt>
    <dgm:pt modelId="{3969761D-3E42-436C-8F30-95F7274D68AF}" type="parTrans" cxnId="{BA308CE6-F5D4-4451-9FBB-010B8666E790}">
      <dgm:prSet/>
      <dgm:spPr/>
      <dgm:t>
        <a:bodyPr/>
        <a:lstStyle/>
        <a:p>
          <a:endParaRPr lang="es-CO"/>
        </a:p>
      </dgm:t>
    </dgm:pt>
    <dgm:pt modelId="{32C1FFF9-1854-419D-9A07-6D960384FDD2}" type="sibTrans" cxnId="{BA308CE6-F5D4-4451-9FBB-010B8666E790}">
      <dgm:prSet/>
      <dgm:spPr/>
      <dgm:t>
        <a:bodyPr/>
        <a:lstStyle/>
        <a:p>
          <a:endParaRPr lang="es-CO"/>
        </a:p>
      </dgm:t>
    </dgm:pt>
    <dgm:pt modelId="{7DEBD06C-A3E7-4966-928B-D8A976695F3F}" type="pres">
      <dgm:prSet presAssocID="{677B6D02-121C-4ECE-A25A-A795FF0CE90A}" presName="composite" presStyleCnt="0">
        <dgm:presLayoutVars>
          <dgm:chMax val="3"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B0656B48-F3A3-4013-B13C-23FE120E1D8C}" type="pres">
      <dgm:prSet presAssocID="{4A36AD8E-F10F-4BB5-A23B-BB6F8FDCFD78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41C9D4-FE22-42B3-AEE6-4F4F8325B5DF}" type="pres">
      <dgm:prSet presAssocID="{4A36AD8E-F10F-4BB5-A23B-BB6F8FDCFD78}" presName="gear1srcNode" presStyleLbl="node1" presStyleIdx="0" presStyleCnt="3"/>
      <dgm:spPr/>
      <dgm:t>
        <a:bodyPr/>
        <a:lstStyle/>
        <a:p>
          <a:endParaRPr lang="es-CO"/>
        </a:p>
      </dgm:t>
    </dgm:pt>
    <dgm:pt modelId="{02910E99-2986-41C4-A0D1-65F4A6C910DA}" type="pres">
      <dgm:prSet presAssocID="{4A36AD8E-F10F-4BB5-A23B-BB6F8FDCFD78}" presName="gear1dstNode" presStyleLbl="node1" presStyleIdx="0" presStyleCnt="3"/>
      <dgm:spPr/>
      <dgm:t>
        <a:bodyPr/>
        <a:lstStyle/>
        <a:p>
          <a:endParaRPr lang="es-CO"/>
        </a:p>
      </dgm:t>
    </dgm:pt>
    <dgm:pt modelId="{2568EA6D-0525-4D69-A686-50F06B36D6E5}" type="pres">
      <dgm:prSet presAssocID="{67FFE8DF-23C9-43BD-943E-DA0164794BF9}" presName="gear2" presStyleLbl="node1" presStyleIdx="1" presStyleCnt="3" custScaleX="125972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9AF8AE83-FAF6-43DD-B379-B3621968621E}" type="pres">
      <dgm:prSet presAssocID="{67FFE8DF-23C9-43BD-943E-DA0164794BF9}" presName="gear2srcNode" presStyleLbl="node1" presStyleIdx="1" presStyleCnt="3"/>
      <dgm:spPr/>
      <dgm:t>
        <a:bodyPr/>
        <a:lstStyle/>
        <a:p>
          <a:endParaRPr lang="es-CO"/>
        </a:p>
      </dgm:t>
    </dgm:pt>
    <dgm:pt modelId="{32CEB5D0-D753-434E-B825-5EEC33ED981C}" type="pres">
      <dgm:prSet presAssocID="{67FFE8DF-23C9-43BD-943E-DA0164794BF9}" presName="gear2dstNode" presStyleLbl="node1" presStyleIdx="1" presStyleCnt="3"/>
      <dgm:spPr/>
      <dgm:t>
        <a:bodyPr/>
        <a:lstStyle/>
        <a:p>
          <a:endParaRPr lang="es-CO"/>
        </a:p>
      </dgm:t>
    </dgm:pt>
    <dgm:pt modelId="{77473123-D97C-4F96-A0EA-B718B35E3815}" type="pres">
      <dgm:prSet presAssocID="{1EA19768-775E-468E-9688-F23D08BF746A}" presName="gear3" presStyleLbl="node1" presStyleIdx="2" presStyleCnt="3" custScaleX="100123"/>
      <dgm:spPr/>
      <dgm:t>
        <a:bodyPr/>
        <a:lstStyle/>
        <a:p>
          <a:endParaRPr lang="en-US"/>
        </a:p>
      </dgm:t>
    </dgm:pt>
    <dgm:pt modelId="{BD65A8EB-7203-45AF-910D-B17AA1B43D91}" type="pres">
      <dgm:prSet presAssocID="{1EA19768-775E-468E-9688-F23D08BF746A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C239E6-5879-4776-B87F-34B578EF7A4E}" type="pres">
      <dgm:prSet presAssocID="{1EA19768-775E-468E-9688-F23D08BF746A}" presName="gear3srcNode" presStyleLbl="node1" presStyleIdx="2" presStyleCnt="3"/>
      <dgm:spPr/>
      <dgm:t>
        <a:bodyPr/>
        <a:lstStyle/>
        <a:p>
          <a:endParaRPr lang="es-CO"/>
        </a:p>
      </dgm:t>
    </dgm:pt>
    <dgm:pt modelId="{9C3E2E8E-BC9D-4B2B-81A0-C3E4A249235C}" type="pres">
      <dgm:prSet presAssocID="{1EA19768-775E-468E-9688-F23D08BF746A}" presName="gear3dstNode" presStyleLbl="node1" presStyleIdx="2" presStyleCnt="3"/>
      <dgm:spPr/>
      <dgm:t>
        <a:bodyPr/>
        <a:lstStyle/>
        <a:p>
          <a:endParaRPr lang="es-CO"/>
        </a:p>
      </dgm:t>
    </dgm:pt>
    <dgm:pt modelId="{9E2BCA09-3125-4DB6-A59E-6D83661B2253}" type="pres">
      <dgm:prSet presAssocID="{975EF045-7CFF-4AC3-A401-9A4766DBA8E5}" presName="connector1" presStyleLbl="sibTrans2D1" presStyleIdx="0" presStyleCnt="3"/>
      <dgm:spPr/>
      <dgm:t>
        <a:bodyPr/>
        <a:lstStyle/>
        <a:p>
          <a:endParaRPr lang="es-CO"/>
        </a:p>
      </dgm:t>
    </dgm:pt>
    <dgm:pt modelId="{B93BA581-4417-4D66-BF52-5BF5C9BEA3FB}" type="pres">
      <dgm:prSet presAssocID="{F02CD8BF-DE26-492C-9035-FBD8C2CF262E}" presName="connector2" presStyleLbl="sibTrans2D1" presStyleIdx="1" presStyleCnt="3"/>
      <dgm:spPr/>
      <dgm:t>
        <a:bodyPr/>
        <a:lstStyle/>
        <a:p>
          <a:endParaRPr lang="es-CO"/>
        </a:p>
      </dgm:t>
    </dgm:pt>
    <dgm:pt modelId="{A60CF3B9-1E31-4F4B-A131-E78114AFCAFF}" type="pres">
      <dgm:prSet presAssocID="{F450163D-1D15-46DA-89F8-98C7F8D5E248}" presName="connector3" presStyleLbl="sibTrans2D1" presStyleIdx="2" presStyleCnt="3"/>
      <dgm:spPr/>
      <dgm:t>
        <a:bodyPr/>
        <a:lstStyle/>
        <a:p>
          <a:endParaRPr lang="es-CO"/>
        </a:p>
      </dgm:t>
    </dgm:pt>
  </dgm:ptLst>
  <dgm:cxnLst>
    <dgm:cxn modelId="{786313D2-5069-4CC0-A9C2-2AE48B732C0F}" type="presOf" srcId="{F450163D-1D15-46DA-89F8-98C7F8D5E248}" destId="{A60CF3B9-1E31-4F4B-A131-E78114AFCAFF}" srcOrd="0" destOrd="0" presId="urn:microsoft.com/office/officeart/2005/8/layout/gear1"/>
    <dgm:cxn modelId="{1C457D40-1AB8-4767-A298-C6714F61E36C}" type="presOf" srcId="{67FFE8DF-23C9-43BD-943E-DA0164794BF9}" destId="{32CEB5D0-D753-434E-B825-5EEC33ED981C}" srcOrd="2" destOrd="0" presId="urn:microsoft.com/office/officeart/2005/8/layout/gear1"/>
    <dgm:cxn modelId="{F35059C1-B54B-4EBB-BB9F-34A92A44EC1A}" type="presOf" srcId="{67FFE8DF-23C9-43BD-943E-DA0164794BF9}" destId="{9AF8AE83-FAF6-43DD-B379-B3621968621E}" srcOrd="1" destOrd="0" presId="urn:microsoft.com/office/officeart/2005/8/layout/gear1"/>
    <dgm:cxn modelId="{E3533DB7-090E-436F-AB96-706F422693AA}" srcId="{677B6D02-121C-4ECE-A25A-A795FF0CE90A}" destId="{67FFE8DF-23C9-43BD-943E-DA0164794BF9}" srcOrd="1" destOrd="0" parTransId="{722157C7-74E7-45E4-AE5A-E3FBEE23DAD1}" sibTransId="{F02CD8BF-DE26-492C-9035-FBD8C2CF262E}"/>
    <dgm:cxn modelId="{A2828782-7289-4B1D-B09E-1BDA7A700999}" type="presOf" srcId="{67FFE8DF-23C9-43BD-943E-DA0164794BF9}" destId="{2568EA6D-0525-4D69-A686-50F06B36D6E5}" srcOrd="0" destOrd="0" presId="urn:microsoft.com/office/officeart/2005/8/layout/gear1"/>
    <dgm:cxn modelId="{45FBB4B3-52ED-4DC3-AB7D-340A02833314}" srcId="{677B6D02-121C-4ECE-A25A-A795FF0CE90A}" destId="{1EA19768-775E-468E-9688-F23D08BF746A}" srcOrd="2" destOrd="0" parTransId="{3B56D4A4-9C79-4E60-AD9F-5DF8417B0EFE}" sibTransId="{F450163D-1D15-46DA-89F8-98C7F8D5E248}"/>
    <dgm:cxn modelId="{BA308CE6-F5D4-4451-9FBB-010B8666E790}" srcId="{677B6D02-121C-4ECE-A25A-A795FF0CE90A}" destId="{7A7410EB-B3E4-445A-B92E-9CBDD8F3473A}" srcOrd="3" destOrd="0" parTransId="{3969761D-3E42-436C-8F30-95F7274D68AF}" sibTransId="{32C1FFF9-1854-419D-9A07-6D960384FDD2}"/>
    <dgm:cxn modelId="{D90FEE05-D5EC-4D2F-86F6-A0B65977A748}" type="presOf" srcId="{1EA19768-775E-468E-9688-F23D08BF746A}" destId="{BD65A8EB-7203-45AF-910D-B17AA1B43D91}" srcOrd="1" destOrd="0" presId="urn:microsoft.com/office/officeart/2005/8/layout/gear1"/>
    <dgm:cxn modelId="{CB46F23F-CA6A-41B8-8DBB-E95CE9CFBC2D}" type="presOf" srcId="{4A36AD8E-F10F-4BB5-A23B-BB6F8FDCFD78}" destId="{EF41C9D4-FE22-42B3-AEE6-4F4F8325B5DF}" srcOrd="1" destOrd="0" presId="urn:microsoft.com/office/officeart/2005/8/layout/gear1"/>
    <dgm:cxn modelId="{A8CFC6EE-EB50-4A33-A06A-E38A5AE1FB42}" srcId="{677B6D02-121C-4ECE-A25A-A795FF0CE90A}" destId="{4A36AD8E-F10F-4BB5-A23B-BB6F8FDCFD78}" srcOrd="0" destOrd="0" parTransId="{5FF13099-7E45-462E-AFA7-B210876FF857}" sibTransId="{975EF045-7CFF-4AC3-A401-9A4766DBA8E5}"/>
    <dgm:cxn modelId="{E388DE05-EF0E-4BC6-80AB-26A9FAB680E7}" type="presOf" srcId="{1EA19768-775E-468E-9688-F23D08BF746A}" destId="{9C3E2E8E-BC9D-4B2B-81A0-C3E4A249235C}" srcOrd="3" destOrd="0" presId="urn:microsoft.com/office/officeart/2005/8/layout/gear1"/>
    <dgm:cxn modelId="{FD4358F8-5C54-4974-8AB4-4BDDB2255F7A}" type="presOf" srcId="{4A36AD8E-F10F-4BB5-A23B-BB6F8FDCFD78}" destId="{02910E99-2986-41C4-A0D1-65F4A6C910DA}" srcOrd="2" destOrd="0" presId="urn:microsoft.com/office/officeart/2005/8/layout/gear1"/>
    <dgm:cxn modelId="{B99E7C28-C638-4AB7-B60C-8AA2738468BD}" type="presOf" srcId="{975EF045-7CFF-4AC3-A401-9A4766DBA8E5}" destId="{9E2BCA09-3125-4DB6-A59E-6D83661B2253}" srcOrd="0" destOrd="0" presId="urn:microsoft.com/office/officeart/2005/8/layout/gear1"/>
    <dgm:cxn modelId="{AA790319-B47C-4820-A8A7-28A31407E33F}" type="presOf" srcId="{4A36AD8E-F10F-4BB5-A23B-BB6F8FDCFD78}" destId="{B0656B48-F3A3-4013-B13C-23FE120E1D8C}" srcOrd="0" destOrd="0" presId="urn:microsoft.com/office/officeart/2005/8/layout/gear1"/>
    <dgm:cxn modelId="{5470E392-72E4-45C1-9B0B-4306C91B7180}" type="presOf" srcId="{677B6D02-121C-4ECE-A25A-A795FF0CE90A}" destId="{7DEBD06C-A3E7-4966-928B-D8A976695F3F}" srcOrd="0" destOrd="0" presId="urn:microsoft.com/office/officeart/2005/8/layout/gear1"/>
    <dgm:cxn modelId="{912EB21C-239D-43A9-8EA1-A079880A40BA}" type="presOf" srcId="{F02CD8BF-DE26-492C-9035-FBD8C2CF262E}" destId="{B93BA581-4417-4D66-BF52-5BF5C9BEA3FB}" srcOrd="0" destOrd="0" presId="urn:microsoft.com/office/officeart/2005/8/layout/gear1"/>
    <dgm:cxn modelId="{B76959C1-8FED-4D5C-BB42-7151207B2F34}" type="presOf" srcId="{1EA19768-775E-468E-9688-F23D08BF746A}" destId="{77473123-D97C-4F96-A0EA-B718B35E3815}" srcOrd="0" destOrd="0" presId="urn:microsoft.com/office/officeart/2005/8/layout/gear1"/>
    <dgm:cxn modelId="{943CBD9B-A619-4961-ADE4-58780F7ACF33}" type="presOf" srcId="{1EA19768-775E-468E-9688-F23D08BF746A}" destId="{0AC239E6-5879-4776-B87F-34B578EF7A4E}" srcOrd="2" destOrd="0" presId="urn:microsoft.com/office/officeart/2005/8/layout/gear1"/>
    <dgm:cxn modelId="{EC1A2E77-1C2B-4F50-B2B0-A7EA466F710D}" type="presParOf" srcId="{7DEBD06C-A3E7-4966-928B-D8A976695F3F}" destId="{B0656B48-F3A3-4013-B13C-23FE120E1D8C}" srcOrd="0" destOrd="0" presId="urn:microsoft.com/office/officeart/2005/8/layout/gear1"/>
    <dgm:cxn modelId="{737CDBDA-2F26-4394-91A9-AC41619645A5}" type="presParOf" srcId="{7DEBD06C-A3E7-4966-928B-D8A976695F3F}" destId="{EF41C9D4-FE22-42B3-AEE6-4F4F8325B5DF}" srcOrd="1" destOrd="0" presId="urn:microsoft.com/office/officeart/2005/8/layout/gear1"/>
    <dgm:cxn modelId="{24F77B3D-A7C6-42B9-9C70-6F8202546B6D}" type="presParOf" srcId="{7DEBD06C-A3E7-4966-928B-D8A976695F3F}" destId="{02910E99-2986-41C4-A0D1-65F4A6C910DA}" srcOrd="2" destOrd="0" presId="urn:microsoft.com/office/officeart/2005/8/layout/gear1"/>
    <dgm:cxn modelId="{4404BEB2-C464-4F37-A922-1889C711EB92}" type="presParOf" srcId="{7DEBD06C-A3E7-4966-928B-D8A976695F3F}" destId="{2568EA6D-0525-4D69-A686-50F06B36D6E5}" srcOrd="3" destOrd="0" presId="urn:microsoft.com/office/officeart/2005/8/layout/gear1"/>
    <dgm:cxn modelId="{4DB79CE8-F35F-48F7-8E4F-75DE19188452}" type="presParOf" srcId="{7DEBD06C-A3E7-4966-928B-D8A976695F3F}" destId="{9AF8AE83-FAF6-43DD-B379-B3621968621E}" srcOrd="4" destOrd="0" presId="urn:microsoft.com/office/officeart/2005/8/layout/gear1"/>
    <dgm:cxn modelId="{2C2876AE-D5A3-4403-944A-BDA14E77231A}" type="presParOf" srcId="{7DEBD06C-A3E7-4966-928B-D8A976695F3F}" destId="{32CEB5D0-D753-434E-B825-5EEC33ED981C}" srcOrd="5" destOrd="0" presId="urn:microsoft.com/office/officeart/2005/8/layout/gear1"/>
    <dgm:cxn modelId="{8B55D89C-210B-45C0-A248-DE339206337E}" type="presParOf" srcId="{7DEBD06C-A3E7-4966-928B-D8A976695F3F}" destId="{77473123-D97C-4F96-A0EA-B718B35E3815}" srcOrd="6" destOrd="0" presId="urn:microsoft.com/office/officeart/2005/8/layout/gear1"/>
    <dgm:cxn modelId="{7DA846EE-C8ED-43FE-9FD9-8558F3A6C34B}" type="presParOf" srcId="{7DEBD06C-A3E7-4966-928B-D8A976695F3F}" destId="{BD65A8EB-7203-45AF-910D-B17AA1B43D91}" srcOrd="7" destOrd="0" presId="urn:microsoft.com/office/officeart/2005/8/layout/gear1"/>
    <dgm:cxn modelId="{577249ED-F221-491B-87E8-459C6DBCE822}" type="presParOf" srcId="{7DEBD06C-A3E7-4966-928B-D8A976695F3F}" destId="{0AC239E6-5879-4776-B87F-34B578EF7A4E}" srcOrd="8" destOrd="0" presId="urn:microsoft.com/office/officeart/2005/8/layout/gear1"/>
    <dgm:cxn modelId="{2DA5398C-5FFB-497E-8EA1-D8CDE2CDD567}" type="presParOf" srcId="{7DEBD06C-A3E7-4966-928B-D8A976695F3F}" destId="{9C3E2E8E-BC9D-4B2B-81A0-C3E4A249235C}" srcOrd="9" destOrd="0" presId="urn:microsoft.com/office/officeart/2005/8/layout/gear1"/>
    <dgm:cxn modelId="{A2D5C501-07D1-491E-9AD3-25DDF3BFDC51}" type="presParOf" srcId="{7DEBD06C-A3E7-4966-928B-D8A976695F3F}" destId="{9E2BCA09-3125-4DB6-A59E-6D83661B2253}" srcOrd="10" destOrd="0" presId="urn:microsoft.com/office/officeart/2005/8/layout/gear1"/>
    <dgm:cxn modelId="{32CC17CD-FE42-4698-B1AA-7AEC3D9A2792}" type="presParOf" srcId="{7DEBD06C-A3E7-4966-928B-D8A976695F3F}" destId="{B93BA581-4417-4D66-BF52-5BF5C9BEA3FB}" srcOrd="11" destOrd="0" presId="urn:microsoft.com/office/officeart/2005/8/layout/gear1"/>
    <dgm:cxn modelId="{C7A01D2C-D46E-4C91-A98D-489779A32793}" type="presParOf" srcId="{7DEBD06C-A3E7-4966-928B-D8A976695F3F}" destId="{A60CF3B9-1E31-4F4B-A131-E78114AFCAFF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BDE999E-F7B0-4FCB-B224-3C2E7D5588C1}" type="doc">
      <dgm:prSet loTypeId="urn:microsoft.com/office/officeart/2005/8/layout/bList2#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CO"/>
        </a:p>
      </dgm:t>
    </dgm:pt>
    <dgm:pt modelId="{5F9BEDDE-473A-4259-B8F8-B68809F7B990}">
      <dgm:prSet custT="1"/>
      <dgm:spPr/>
      <dgm:t>
        <a:bodyPr/>
        <a:lstStyle/>
        <a:p>
          <a:pPr rtl="0"/>
          <a:r>
            <a:rPr lang="es-ES" sz="1600" dirty="0" smtClean="0">
              <a:latin typeface="Arial" pitchFamily="34" charset="0"/>
              <a:cs typeface="Arial" pitchFamily="34" charset="0"/>
            </a:rPr>
            <a:t>La consolidación de capacidades nacionales y regionales de </a:t>
          </a:r>
        </a:p>
        <a:p>
          <a:pPr rtl="0"/>
          <a:r>
            <a:rPr lang="es-ES" sz="1600" dirty="0" err="1" smtClean="0">
              <a:latin typeface="Arial" pitchFamily="34" charset="0"/>
              <a:cs typeface="Arial" pitchFamily="34" charset="0"/>
            </a:rPr>
            <a:t>CT+I</a:t>
          </a:r>
          <a:r>
            <a:rPr lang="es-ES" sz="1600" dirty="0" smtClean="0">
              <a:latin typeface="Arial" pitchFamily="34" charset="0"/>
              <a:cs typeface="Arial" pitchFamily="34" charset="0"/>
            </a:rPr>
            <a:t>, 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097DFB92-0138-49B1-9FD3-EAC5409C2510}" type="parTrans" cxnId="{43482052-4F64-4F27-A91E-508144FF721E}">
      <dgm:prSet/>
      <dgm:spPr/>
      <dgm:t>
        <a:bodyPr/>
        <a:lstStyle/>
        <a:p>
          <a:endParaRPr lang="es-CO">
            <a:latin typeface="Arial" pitchFamily="34" charset="0"/>
            <a:cs typeface="Arial" pitchFamily="34" charset="0"/>
          </a:endParaRPr>
        </a:p>
      </dgm:t>
    </dgm:pt>
    <dgm:pt modelId="{A5DC1AD6-7171-4303-AE22-9B1488CA0BE9}" type="sibTrans" cxnId="{43482052-4F64-4F27-A91E-508144FF721E}">
      <dgm:prSet/>
      <dgm:spPr/>
      <dgm:t>
        <a:bodyPr/>
        <a:lstStyle/>
        <a:p>
          <a:endParaRPr lang="es-CO">
            <a:latin typeface="Arial" pitchFamily="34" charset="0"/>
            <a:cs typeface="Arial" pitchFamily="34" charset="0"/>
          </a:endParaRPr>
        </a:p>
      </dgm:t>
    </dgm:pt>
    <dgm:pt modelId="{E70649FD-63DC-4A50-800C-553D4DF73228}">
      <dgm:prSet custT="1"/>
      <dgm:spPr/>
      <dgm:t>
        <a:bodyPr/>
        <a:lstStyle/>
        <a:p>
          <a:pPr rtl="0"/>
          <a:r>
            <a:rPr lang="es-ES" sz="1600" dirty="0" smtClean="0">
              <a:latin typeface="Arial" pitchFamily="34" charset="0"/>
              <a:cs typeface="Arial" pitchFamily="34" charset="0"/>
            </a:rPr>
            <a:t>Al mejoramiento de la situación en  salud, a la calidad de vida de la población colombiana 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113F5922-BD8D-467E-884A-EEFDFFDC5E80}" type="parTrans" cxnId="{E6481AA4-10D4-4544-B3E8-D7DCD2BC6952}">
      <dgm:prSet/>
      <dgm:spPr/>
      <dgm:t>
        <a:bodyPr/>
        <a:lstStyle/>
        <a:p>
          <a:endParaRPr lang="es-CO">
            <a:latin typeface="Arial" pitchFamily="34" charset="0"/>
            <a:cs typeface="Arial" pitchFamily="34" charset="0"/>
          </a:endParaRPr>
        </a:p>
      </dgm:t>
    </dgm:pt>
    <dgm:pt modelId="{2C828784-8232-4D81-89E6-EB6D1B9836F4}" type="sibTrans" cxnId="{E6481AA4-10D4-4544-B3E8-D7DCD2BC6952}">
      <dgm:prSet/>
      <dgm:spPr/>
      <dgm:t>
        <a:bodyPr/>
        <a:lstStyle/>
        <a:p>
          <a:endParaRPr lang="es-CO">
            <a:latin typeface="Arial" pitchFamily="34" charset="0"/>
            <a:cs typeface="Arial" pitchFamily="34" charset="0"/>
          </a:endParaRPr>
        </a:p>
      </dgm:t>
    </dgm:pt>
    <dgm:pt modelId="{E0851589-FA2C-4753-A73B-FF27BFA9A807}">
      <dgm:prSet custT="1"/>
      <dgm:spPr/>
      <dgm:t>
        <a:bodyPr/>
        <a:lstStyle/>
        <a:p>
          <a:pPr rtl="0"/>
          <a:r>
            <a:rPr lang="es-ES" sz="1600" dirty="0" smtClean="0">
              <a:latin typeface="Arial" pitchFamily="34" charset="0"/>
              <a:cs typeface="Arial" pitchFamily="34" charset="0"/>
            </a:rPr>
            <a:t>A la transformación social y productiva del país.</a:t>
          </a:r>
          <a:endParaRPr lang="es-CO" sz="1600" dirty="0">
            <a:latin typeface="Arial" pitchFamily="34" charset="0"/>
            <a:cs typeface="Arial" pitchFamily="34" charset="0"/>
          </a:endParaRPr>
        </a:p>
      </dgm:t>
    </dgm:pt>
    <dgm:pt modelId="{44C025DB-2BBF-483B-90B6-3BBA0ED541FA}" type="parTrans" cxnId="{9621FE35-B135-46A0-A584-44A3999B84B5}">
      <dgm:prSet/>
      <dgm:spPr/>
      <dgm:t>
        <a:bodyPr/>
        <a:lstStyle/>
        <a:p>
          <a:endParaRPr lang="es-CO">
            <a:latin typeface="Arial" pitchFamily="34" charset="0"/>
            <a:cs typeface="Arial" pitchFamily="34" charset="0"/>
          </a:endParaRPr>
        </a:p>
      </dgm:t>
    </dgm:pt>
    <dgm:pt modelId="{214775A6-60C5-4CC7-B98E-6A65A6FC91DD}" type="sibTrans" cxnId="{9621FE35-B135-46A0-A584-44A3999B84B5}">
      <dgm:prSet/>
      <dgm:spPr/>
      <dgm:t>
        <a:bodyPr/>
        <a:lstStyle/>
        <a:p>
          <a:endParaRPr lang="es-CO">
            <a:latin typeface="Arial" pitchFamily="34" charset="0"/>
            <a:cs typeface="Arial" pitchFamily="34" charset="0"/>
          </a:endParaRPr>
        </a:p>
      </dgm:t>
    </dgm:pt>
    <dgm:pt modelId="{047D087E-24A2-4253-9737-7197749902E9}" type="pres">
      <dgm:prSet presAssocID="{BBDE999E-F7B0-4FCB-B224-3C2E7D5588C1}" presName="diagram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EBEC0608-B803-4EC2-AC95-FF2A3B7491AE}" type="pres">
      <dgm:prSet presAssocID="{5F9BEDDE-473A-4259-B8F8-B68809F7B990}" presName="compNode" presStyleCnt="0"/>
      <dgm:spPr/>
      <dgm:t>
        <a:bodyPr/>
        <a:lstStyle/>
        <a:p>
          <a:endParaRPr lang="es-CO"/>
        </a:p>
      </dgm:t>
    </dgm:pt>
    <dgm:pt modelId="{FBECB543-BFEA-4ADC-96F8-821D811C5A43}" type="pres">
      <dgm:prSet presAssocID="{5F9BEDDE-473A-4259-B8F8-B68809F7B990}" presName="childRect" presStyleLbl="bgAcc1" presStyleIdx="0" presStyleCnt="3" custScaleX="130985" custScaleY="7785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435D96FC-1F2A-4FDA-AF6D-E69345151E07}" type="pres">
      <dgm:prSet presAssocID="{5F9BEDDE-473A-4259-B8F8-B68809F7B990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69AA8F56-E726-4010-991F-4930736DE290}" type="pres">
      <dgm:prSet presAssocID="{5F9BEDDE-473A-4259-B8F8-B68809F7B990}" presName="parentRect" presStyleLbl="alignNode1" presStyleIdx="0" presStyleCnt="3" custScaleX="132808" custScaleY="269985"/>
      <dgm:spPr/>
      <dgm:t>
        <a:bodyPr/>
        <a:lstStyle/>
        <a:p>
          <a:endParaRPr lang="es-CO"/>
        </a:p>
      </dgm:t>
    </dgm:pt>
    <dgm:pt modelId="{0CC8E5C5-96A3-41B4-A45F-C8732671080F}" type="pres">
      <dgm:prSet presAssocID="{5F9BEDDE-473A-4259-B8F8-B68809F7B990}" presName="adorn" presStyleLbl="fgAccFollowNode1" presStyleIdx="0" presStyleCnt="3" custScaleX="94364" custScaleY="107823"/>
      <dgm:spPr/>
      <dgm:t>
        <a:bodyPr/>
        <a:lstStyle/>
        <a:p>
          <a:endParaRPr lang="es-CO"/>
        </a:p>
      </dgm:t>
    </dgm:pt>
    <dgm:pt modelId="{9FFAFA51-F256-4CD4-B29B-CE7882C7D43C}" type="pres">
      <dgm:prSet presAssocID="{A5DC1AD6-7171-4303-AE22-9B1488CA0BE9}" presName="sibTrans" presStyleLbl="sibTrans2D1" presStyleIdx="0" presStyleCnt="0"/>
      <dgm:spPr/>
      <dgm:t>
        <a:bodyPr/>
        <a:lstStyle/>
        <a:p>
          <a:endParaRPr lang="es-CO"/>
        </a:p>
      </dgm:t>
    </dgm:pt>
    <dgm:pt modelId="{170CCF4D-B447-4252-84AE-2D84E2AE43A8}" type="pres">
      <dgm:prSet presAssocID="{E70649FD-63DC-4A50-800C-553D4DF73228}" presName="compNode" presStyleCnt="0"/>
      <dgm:spPr/>
      <dgm:t>
        <a:bodyPr/>
        <a:lstStyle/>
        <a:p>
          <a:endParaRPr lang="es-CO"/>
        </a:p>
      </dgm:t>
    </dgm:pt>
    <dgm:pt modelId="{3EA59CB8-D05A-4F72-BE1B-E9E7DF1C198F}" type="pres">
      <dgm:prSet presAssocID="{E70649FD-63DC-4A50-800C-553D4DF73228}" presName="childRect" presStyleLbl="bgAcc1" presStyleIdx="1" presStyleCnt="3" custScaleX="13285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C03A9009-0A8B-4C0E-B4A3-474A6EE97158}" type="pres">
      <dgm:prSet presAssocID="{E70649FD-63DC-4A50-800C-553D4DF73228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7D99A17-84E8-4BB0-8675-7FF56D06AE39}" type="pres">
      <dgm:prSet presAssocID="{E70649FD-63DC-4A50-800C-553D4DF73228}" presName="parentRect" presStyleLbl="alignNode1" presStyleIdx="1" presStyleCnt="3" custScaleX="132808" custScaleY="272925"/>
      <dgm:spPr/>
      <dgm:t>
        <a:bodyPr/>
        <a:lstStyle/>
        <a:p>
          <a:endParaRPr lang="es-CO"/>
        </a:p>
      </dgm:t>
    </dgm:pt>
    <dgm:pt modelId="{3B829187-CF9F-4A0E-9ADE-DE4590438247}" type="pres">
      <dgm:prSet presAssocID="{E70649FD-63DC-4A50-800C-553D4DF73228}" presName="adorn" presStyleLbl="fgAccFollowNode1" presStyleIdx="1" presStyleCnt="3"/>
      <dgm:spPr/>
      <dgm:t>
        <a:bodyPr/>
        <a:lstStyle/>
        <a:p>
          <a:endParaRPr lang="es-CO"/>
        </a:p>
      </dgm:t>
    </dgm:pt>
    <dgm:pt modelId="{673DD8E0-7247-48AD-94A7-B31FCA573EE2}" type="pres">
      <dgm:prSet presAssocID="{2C828784-8232-4D81-89E6-EB6D1B9836F4}" presName="sibTrans" presStyleLbl="sibTrans2D1" presStyleIdx="0" presStyleCnt="0"/>
      <dgm:spPr/>
      <dgm:t>
        <a:bodyPr/>
        <a:lstStyle/>
        <a:p>
          <a:endParaRPr lang="es-CO"/>
        </a:p>
      </dgm:t>
    </dgm:pt>
    <dgm:pt modelId="{47015E93-BF65-4C0E-AA33-D854EFE7C758}" type="pres">
      <dgm:prSet presAssocID="{E0851589-FA2C-4753-A73B-FF27BFA9A807}" presName="compNode" presStyleCnt="0"/>
      <dgm:spPr/>
      <dgm:t>
        <a:bodyPr/>
        <a:lstStyle/>
        <a:p>
          <a:endParaRPr lang="es-CO"/>
        </a:p>
      </dgm:t>
    </dgm:pt>
    <dgm:pt modelId="{D7C69DF5-5430-4BA3-A791-972186DEEE7F}" type="pres">
      <dgm:prSet presAssocID="{E0851589-FA2C-4753-A73B-FF27BFA9A807}" presName="childRect" presStyleLbl="bgAcc1" presStyleIdx="2" presStyleCnt="3" custScaleX="134758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495EF57-F775-418D-B3E7-2433665DC1B3}" type="pres">
      <dgm:prSet presAssocID="{E0851589-FA2C-4753-A73B-FF27BFA9A807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E1A68445-8053-4A35-B17A-F5F1A7566BF9}" type="pres">
      <dgm:prSet presAssocID="{E0851589-FA2C-4753-A73B-FF27BFA9A807}" presName="parentRect" presStyleLbl="alignNode1" presStyleIdx="2" presStyleCnt="3" custScaleX="132808" custScaleY="272925"/>
      <dgm:spPr/>
      <dgm:t>
        <a:bodyPr/>
        <a:lstStyle/>
        <a:p>
          <a:endParaRPr lang="es-CO"/>
        </a:p>
      </dgm:t>
    </dgm:pt>
    <dgm:pt modelId="{4959061E-AFC4-4ED1-9132-54CC34E4DE6C}" type="pres">
      <dgm:prSet presAssocID="{E0851589-FA2C-4753-A73B-FF27BFA9A807}" presName="adorn" presStyleLbl="fgAccFollowNode1" presStyleIdx="2" presStyleCnt="3"/>
      <dgm:spPr/>
      <dgm:t>
        <a:bodyPr/>
        <a:lstStyle/>
        <a:p>
          <a:endParaRPr lang="es-CO"/>
        </a:p>
      </dgm:t>
    </dgm:pt>
  </dgm:ptLst>
  <dgm:cxnLst>
    <dgm:cxn modelId="{109ABCB0-1DF6-4EC2-9C55-1CCD1429AD84}" type="presOf" srcId="{E0851589-FA2C-4753-A73B-FF27BFA9A807}" destId="{E1A68445-8053-4A35-B17A-F5F1A7566BF9}" srcOrd="1" destOrd="0" presId="urn:microsoft.com/office/officeart/2005/8/layout/bList2#1"/>
    <dgm:cxn modelId="{7ACB22CE-195C-495B-A4D2-EC0057157FA5}" type="presOf" srcId="{5F9BEDDE-473A-4259-B8F8-B68809F7B990}" destId="{435D96FC-1F2A-4FDA-AF6D-E69345151E07}" srcOrd="0" destOrd="0" presId="urn:microsoft.com/office/officeart/2005/8/layout/bList2#1"/>
    <dgm:cxn modelId="{15D0337F-BB4A-4F18-9525-BF9165F161DF}" type="presOf" srcId="{E70649FD-63DC-4A50-800C-553D4DF73228}" destId="{17D99A17-84E8-4BB0-8675-7FF56D06AE39}" srcOrd="1" destOrd="0" presId="urn:microsoft.com/office/officeart/2005/8/layout/bList2#1"/>
    <dgm:cxn modelId="{9621FE35-B135-46A0-A584-44A3999B84B5}" srcId="{BBDE999E-F7B0-4FCB-B224-3C2E7D5588C1}" destId="{E0851589-FA2C-4753-A73B-FF27BFA9A807}" srcOrd="2" destOrd="0" parTransId="{44C025DB-2BBF-483B-90B6-3BBA0ED541FA}" sibTransId="{214775A6-60C5-4CC7-B98E-6A65A6FC91DD}"/>
    <dgm:cxn modelId="{1DE00326-41A2-4965-AFB6-9653948BE112}" type="presOf" srcId="{A5DC1AD6-7171-4303-AE22-9B1488CA0BE9}" destId="{9FFAFA51-F256-4CD4-B29B-CE7882C7D43C}" srcOrd="0" destOrd="0" presId="urn:microsoft.com/office/officeart/2005/8/layout/bList2#1"/>
    <dgm:cxn modelId="{16FD1C76-07E8-430D-974D-2916240267BC}" type="presOf" srcId="{2C828784-8232-4D81-89E6-EB6D1B9836F4}" destId="{673DD8E0-7247-48AD-94A7-B31FCA573EE2}" srcOrd="0" destOrd="0" presId="urn:microsoft.com/office/officeart/2005/8/layout/bList2#1"/>
    <dgm:cxn modelId="{43482052-4F64-4F27-A91E-508144FF721E}" srcId="{BBDE999E-F7B0-4FCB-B224-3C2E7D5588C1}" destId="{5F9BEDDE-473A-4259-B8F8-B68809F7B990}" srcOrd="0" destOrd="0" parTransId="{097DFB92-0138-49B1-9FD3-EAC5409C2510}" sibTransId="{A5DC1AD6-7171-4303-AE22-9B1488CA0BE9}"/>
    <dgm:cxn modelId="{E6481AA4-10D4-4544-B3E8-D7DCD2BC6952}" srcId="{BBDE999E-F7B0-4FCB-B224-3C2E7D5588C1}" destId="{E70649FD-63DC-4A50-800C-553D4DF73228}" srcOrd="1" destOrd="0" parTransId="{113F5922-BD8D-467E-884A-EEFDFFDC5E80}" sibTransId="{2C828784-8232-4D81-89E6-EB6D1B9836F4}"/>
    <dgm:cxn modelId="{ECA97006-C71C-4941-9194-E01DD47BE87F}" type="presOf" srcId="{5F9BEDDE-473A-4259-B8F8-B68809F7B990}" destId="{69AA8F56-E726-4010-991F-4930736DE290}" srcOrd="1" destOrd="0" presId="urn:microsoft.com/office/officeart/2005/8/layout/bList2#1"/>
    <dgm:cxn modelId="{70D82988-8483-4625-9469-8D48E85736AB}" type="presOf" srcId="{E0851589-FA2C-4753-A73B-FF27BFA9A807}" destId="{F495EF57-F775-418D-B3E7-2433665DC1B3}" srcOrd="0" destOrd="0" presId="urn:microsoft.com/office/officeart/2005/8/layout/bList2#1"/>
    <dgm:cxn modelId="{50557695-B8EC-4B42-9435-7434F75C9950}" type="presOf" srcId="{E70649FD-63DC-4A50-800C-553D4DF73228}" destId="{C03A9009-0A8B-4C0E-B4A3-474A6EE97158}" srcOrd="0" destOrd="0" presId="urn:microsoft.com/office/officeart/2005/8/layout/bList2#1"/>
    <dgm:cxn modelId="{E279B046-6AB5-4E68-A932-758D642565B7}" type="presOf" srcId="{BBDE999E-F7B0-4FCB-B224-3C2E7D5588C1}" destId="{047D087E-24A2-4253-9737-7197749902E9}" srcOrd="0" destOrd="0" presId="urn:microsoft.com/office/officeart/2005/8/layout/bList2#1"/>
    <dgm:cxn modelId="{AE3847FD-B54E-42E2-A719-0A9A2910E122}" type="presParOf" srcId="{047D087E-24A2-4253-9737-7197749902E9}" destId="{EBEC0608-B803-4EC2-AC95-FF2A3B7491AE}" srcOrd="0" destOrd="0" presId="urn:microsoft.com/office/officeart/2005/8/layout/bList2#1"/>
    <dgm:cxn modelId="{9FA9D09D-91C9-4A9B-A640-41F40A5D9DBD}" type="presParOf" srcId="{EBEC0608-B803-4EC2-AC95-FF2A3B7491AE}" destId="{FBECB543-BFEA-4ADC-96F8-821D811C5A43}" srcOrd="0" destOrd="0" presId="urn:microsoft.com/office/officeart/2005/8/layout/bList2#1"/>
    <dgm:cxn modelId="{D8426EB9-BC37-4F88-B638-50B728D4F2B0}" type="presParOf" srcId="{EBEC0608-B803-4EC2-AC95-FF2A3B7491AE}" destId="{435D96FC-1F2A-4FDA-AF6D-E69345151E07}" srcOrd="1" destOrd="0" presId="urn:microsoft.com/office/officeart/2005/8/layout/bList2#1"/>
    <dgm:cxn modelId="{83805C5F-4918-4E37-9C4E-3178FD324C9D}" type="presParOf" srcId="{EBEC0608-B803-4EC2-AC95-FF2A3B7491AE}" destId="{69AA8F56-E726-4010-991F-4930736DE290}" srcOrd="2" destOrd="0" presId="urn:microsoft.com/office/officeart/2005/8/layout/bList2#1"/>
    <dgm:cxn modelId="{F7281AEE-5427-4EE9-8880-25A849FCF88F}" type="presParOf" srcId="{EBEC0608-B803-4EC2-AC95-FF2A3B7491AE}" destId="{0CC8E5C5-96A3-41B4-A45F-C8732671080F}" srcOrd="3" destOrd="0" presId="urn:microsoft.com/office/officeart/2005/8/layout/bList2#1"/>
    <dgm:cxn modelId="{FA257588-F34B-400C-86C6-BAD290FDCB2B}" type="presParOf" srcId="{047D087E-24A2-4253-9737-7197749902E9}" destId="{9FFAFA51-F256-4CD4-B29B-CE7882C7D43C}" srcOrd="1" destOrd="0" presId="urn:microsoft.com/office/officeart/2005/8/layout/bList2#1"/>
    <dgm:cxn modelId="{C252FE15-A213-4379-A5C2-E8EB18759382}" type="presParOf" srcId="{047D087E-24A2-4253-9737-7197749902E9}" destId="{170CCF4D-B447-4252-84AE-2D84E2AE43A8}" srcOrd="2" destOrd="0" presId="urn:microsoft.com/office/officeart/2005/8/layout/bList2#1"/>
    <dgm:cxn modelId="{23AB61E8-112D-4846-933C-A2A2262F0680}" type="presParOf" srcId="{170CCF4D-B447-4252-84AE-2D84E2AE43A8}" destId="{3EA59CB8-D05A-4F72-BE1B-E9E7DF1C198F}" srcOrd="0" destOrd="0" presId="urn:microsoft.com/office/officeart/2005/8/layout/bList2#1"/>
    <dgm:cxn modelId="{CDF3DEB2-F094-4116-9517-9B23F1CED1E6}" type="presParOf" srcId="{170CCF4D-B447-4252-84AE-2D84E2AE43A8}" destId="{C03A9009-0A8B-4C0E-B4A3-474A6EE97158}" srcOrd="1" destOrd="0" presId="urn:microsoft.com/office/officeart/2005/8/layout/bList2#1"/>
    <dgm:cxn modelId="{BFFD7852-58A9-457E-BD93-29166F84DE1D}" type="presParOf" srcId="{170CCF4D-B447-4252-84AE-2D84E2AE43A8}" destId="{17D99A17-84E8-4BB0-8675-7FF56D06AE39}" srcOrd="2" destOrd="0" presId="urn:microsoft.com/office/officeart/2005/8/layout/bList2#1"/>
    <dgm:cxn modelId="{BCE9E07D-EB31-431F-95F9-C2DC4C4905AA}" type="presParOf" srcId="{170CCF4D-B447-4252-84AE-2D84E2AE43A8}" destId="{3B829187-CF9F-4A0E-9ADE-DE4590438247}" srcOrd="3" destOrd="0" presId="urn:microsoft.com/office/officeart/2005/8/layout/bList2#1"/>
    <dgm:cxn modelId="{C24C88A7-EC02-4923-A222-895C9409899F}" type="presParOf" srcId="{047D087E-24A2-4253-9737-7197749902E9}" destId="{673DD8E0-7247-48AD-94A7-B31FCA573EE2}" srcOrd="3" destOrd="0" presId="urn:microsoft.com/office/officeart/2005/8/layout/bList2#1"/>
    <dgm:cxn modelId="{64B365E4-8231-481B-B5D6-4D43AEDE5F71}" type="presParOf" srcId="{047D087E-24A2-4253-9737-7197749902E9}" destId="{47015E93-BF65-4C0E-AA33-D854EFE7C758}" srcOrd="4" destOrd="0" presId="urn:microsoft.com/office/officeart/2005/8/layout/bList2#1"/>
    <dgm:cxn modelId="{BDDA850D-1CF8-471E-8CBF-065693C49535}" type="presParOf" srcId="{47015E93-BF65-4C0E-AA33-D854EFE7C758}" destId="{D7C69DF5-5430-4BA3-A791-972186DEEE7F}" srcOrd="0" destOrd="0" presId="urn:microsoft.com/office/officeart/2005/8/layout/bList2#1"/>
    <dgm:cxn modelId="{EF9B3306-8025-407D-8428-B0DA86AACAD1}" type="presParOf" srcId="{47015E93-BF65-4C0E-AA33-D854EFE7C758}" destId="{F495EF57-F775-418D-B3E7-2433665DC1B3}" srcOrd="1" destOrd="0" presId="urn:microsoft.com/office/officeart/2005/8/layout/bList2#1"/>
    <dgm:cxn modelId="{4916571A-F703-4586-A514-8BDE229C4189}" type="presParOf" srcId="{47015E93-BF65-4C0E-AA33-D854EFE7C758}" destId="{E1A68445-8053-4A35-B17A-F5F1A7566BF9}" srcOrd="2" destOrd="0" presId="urn:microsoft.com/office/officeart/2005/8/layout/bList2#1"/>
    <dgm:cxn modelId="{2ED0C04E-BF32-46BC-B955-63C5266C53CF}" type="presParOf" srcId="{47015E93-BF65-4C0E-AA33-D854EFE7C758}" destId="{4959061E-AFC4-4ED1-9132-54CC34E4DE6C}" srcOrd="3" destOrd="0" presId="urn:microsoft.com/office/officeart/2005/8/layout/bList2#1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81DDF01-B935-4DB0-8D57-5EE2BCF65AEB}" type="doc">
      <dgm:prSet loTypeId="urn:microsoft.com/office/officeart/2005/8/layout/pyramid2" loCatId="pyramid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s-CO"/>
        </a:p>
      </dgm:t>
    </dgm:pt>
    <dgm:pt modelId="{666ABF9A-3737-4E04-9426-F118846046D7}">
      <dgm:prSet custT="1"/>
      <dgm:spPr/>
      <dgm:t>
        <a:bodyPr/>
        <a:lstStyle/>
        <a:p>
          <a:pPr rtl="0"/>
          <a:r>
            <a:rPr lang="es-ES" sz="1400" dirty="0" smtClean="0">
              <a:latin typeface="Arial" pitchFamily="34" charset="0"/>
              <a:cs typeface="Arial" pitchFamily="34" charset="0"/>
            </a:rPr>
            <a:t>i)  logro de sinergias y fortalezas complementarias</a:t>
          </a:r>
          <a:endParaRPr lang="es-CO" sz="1400" dirty="0">
            <a:latin typeface="Arial" pitchFamily="34" charset="0"/>
            <a:cs typeface="Arial" pitchFamily="34" charset="0"/>
          </a:endParaRPr>
        </a:p>
      </dgm:t>
    </dgm:pt>
    <dgm:pt modelId="{9C5B9F1F-603F-4A31-9C69-070FE9F81061}" type="parTrans" cxnId="{1EA7B2A1-EAC6-420D-AA8A-73133AAC62A8}">
      <dgm:prSet/>
      <dgm:spPr/>
      <dgm:t>
        <a:bodyPr/>
        <a:lstStyle/>
        <a:p>
          <a:endParaRPr lang="es-CO"/>
        </a:p>
      </dgm:t>
    </dgm:pt>
    <dgm:pt modelId="{ED10EE3D-918E-45D0-B435-9EA918497686}" type="sibTrans" cxnId="{1EA7B2A1-EAC6-420D-AA8A-73133AAC62A8}">
      <dgm:prSet/>
      <dgm:spPr/>
      <dgm:t>
        <a:bodyPr/>
        <a:lstStyle/>
        <a:p>
          <a:endParaRPr lang="es-CO"/>
        </a:p>
      </dgm:t>
    </dgm:pt>
    <dgm:pt modelId="{5048A2AA-3C03-4AE5-8645-B7F83DCBE615}">
      <dgm:prSet custT="1"/>
      <dgm:spPr/>
      <dgm:t>
        <a:bodyPr/>
        <a:lstStyle/>
        <a:p>
          <a:pPr rtl="0"/>
          <a:r>
            <a:rPr lang="es-ES" sz="1400" dirty="0" smtClean="0">
              <a:latin typeface="Arial" pitchFamily="34" charset="0"/>
              <a:cs typeface="Arial" pitchFamily="34" charset="0"/>
            </a:rPr>
            <a:t>ii) interdisciplinaridad que permita la multiplicidad de enfoques</a:t>
          </a:r>
          <a:endParaRPr lang="es-CO" sz="1400" dirty="0">
            <a:latin typeface="Arial" pitchFamily="34" charset="0"/>
            <a:cs typeface="Arial" pitchFamily="34" charset="0"/>
          </a:endParaRPr>
        </a:p>
      </dgm:t>
    </dgm:pt>
    <dgm:pt modelId="{088678BD-274C-4610-917E-9C08F90B080C}" type="parTrans" cxnId="{109EE7A1-D3C6-42FE-AD67-423BB8030AEC}">
      <dgm:prSet/>
      <dgm:spPr/>
      <dgm:t>
        <a:bodyPr/>
        <a:lstStyle/>
        <a:p>
          <a:endParaRPr lang="es-CO"/>
        </a:p>
      </dgm:t>
    </dgm:pt>
    <dgm:pt modelId="{A8262DB3-551A-4674-B431-BBA5DA3C2954}" type="sibTrans" cxnId="{109EE7A1-D3C6-42FE-AD67-423BB8030AEC}">
      <dgm:prSet/>
      <dgm:spPr/>
      <dgm:t>
        <a:bodyPr/>
        <a:lstStyle/>
        <a:p>
          <a:endParaRPr lang="es-CO"/>
        </a:p>
      </dgm:t>
    </dgm:pt>
    <dgm:pt modelId="{175F1588-E10D-4DC1-BEA9-47A25E58D0F2}">
      <dgm:prSet custT="1"/>
      <dgm:spPr/>
      <dgm:t>
        <a:bodyPr/>
        <a:lstStyle/>
        <a:p>
          <a:pPr rtl="0"/>
          <a:r>
            <a:rPr lang="es-ES" sz="1400" dirty="0" smtClean="0">
              <a:latin typeface="Arial" pitchFamily="34" charset="0"/>
              <a:cs typeface="Arial" pitchFamily="34" charset="0"/>
            </a:rPr>
            <a:t>iii) fomento de grupos de investigación emergentes a través de  trabajo coordinado con grupos consolidados </a:t>
          </a:r>
          <a:endParaRPr lang="es-CO" sz="1400" dirty="0">
            <a:latin typeface="Arial" pitchFamily="34" charset="0"/>
            <a:cs typeface="Arial" pitchFamily="34" charset="0"/>
          </a:endParaRPr>
        </a:p>
      </dgm:t>
    </dgm:pt>
    <dgm:pt modelId="{6DEF4C3A-374F-4E02-B6DD-1B5A9A85E349}" type="parTrans" cxnId="{0570E9FC-3799-4743-982A-6AD994026A73}">
      <dgm:prSet/>
      <dgm:spPr/>
      <dgm:t>
        <a:bodyPr/>
        <a:lstStyle/>
        <a:p>
          <a:endParaRPr lang="es-CO"/>
        </a:p>
      </dgm:t>
    </dgm:pt>
    <dgm:pt modelId="{47AB9184-E925-4829-91EC-AB37AE815FE5}" type="sibTrans" cxnId="{0570E9FC-3799-4743-982A-6AD994026A73}">
      <dgm:prSet/>
      <dgm:spPr/>
      <dgm:t>
        <a:bodyPr/>
        <a:lstStyle/>
        <a:p>
          <a:endParaRPr lang="es-CO"/>
        </a:p>
      </dgm:t>
    </dgm:pt>
    <dgm:pt modelId="{C63A1A75-6CE5-46D3-90CC-E4B64D764A00}">
      <dgm:prSet custT="1"/>
      <dgm:spPr/>
      <dgm:t>
        <a:bodyPr/>
        <a:lstStyle/>
        <a:p>
          <a:pPr rtl="0"/>
          <a:r>
            <a:rPr lang="es-ES" sz="1400" dirty="0" err="1" smtClean="0">
              <a:latin typeface="Arial" pitchFamily="34" charset="0"/>
              <a:cs typeface="Arial" pitchFamily="34" charset="0"/>
            </a:rPr>
            <a:t>iv</a:t>
          </a:r>
          <a:r>
            <a:rPr lang="es-ES" sz="1400" dirty="0" smtClean="0">
              <a:latin typeface="Arial" pitchFamily="34" charset="0"/>
              <a:cs typeface="Arial" pitchFamily="34" charset="0"/>
            </a:rPr>
            <a:t>) contribución a la reducción de brechas en  CT+I entre regiones de mayor y menor grado de desarrollo.  </a:t>
          </a:r>
          <a:endParaRPr lang="es-ES" sz="1400" b="0" i="0" baseline="0" dirty="0">
            <a:latin typeface="Arial" pitchFamily="34" charset="0"/>
            <a:cs typeface="Arial" pitchFamily="34" charset="0"/>
          </a:endParaRPr>
        </a:p>
      </dgm:t>
    </dgm:pt>
    <dgm:pt modelId="{F15AD5EB-F8C6-431D-BC8D-B7F2B4BBD8EB}" type="parTrans" cxnId="{726D464E-5CA8-4A9B-91E3-FA67426C92DA}">
      <dgm:prSet/>
      <dgm:spPr/>
      <dgm:t>
        <a:bodyPr/>
        <a:lstStyle/>
        <a:p>
          <a:endParaRPr lang="es-CO"/>
        </a:p>
      </dgm:t>
    </dgm:pt>
    <dgm:pt modelId="{3FF27181-B33A-43E8-A111-0280D95A272D}" type="sibTrans" cxnId="{726D464E-5CA8-4A9B-91E3-FA67426C92DA}">
      <dgm:prSet/>
      <dgm:spPr/>
      <dgm:t>
        <a:bodyPr/>
        <a:lstStyle/>
        <a:p>
          <a:endParaRPr lang="es-CO"/>
        </a:p>
      </dgm:t>
    </dgm:pt>
    <dgm:pt modelId="{45747B38-FCBF-445C-8CED-6EC6BC32F8CA}" type="pres">
      <dgm:prSet presAssocID="{681DDF01-B935-4DB0-8D57-5EE2BCF65AEB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s-CO"/>
        </a:p>
      </dgm:t>
    </dgm:pt>
    <dgm:pt modelId="{88FB230A-36CB-4824-B15E-CF549E9F90F2}" type="pres">
      <dgm:prSet presAssocID="{681DDF01-B935-4DB0-8D57-5EE2BCF65AEB}" presName="pyramid" presStyleLbl="node1" presStyleIdx="0" presStyleCnt="1" custScaleX="165000"/>
      <dgm:spPr/>
      <dgm:t>
        <a:bodyPr/>
        <a:lstStyle/>
        <a:p>
          <a:endParaRPr lang="es-CO"/>
        </a:p>
      </dgm:t>
    </dgm:pt>
    <dgm:pt modelId="{58BAB6E6-CBCB-4434-BC8C-8B87F9800A31}" type="pres">
      <dgm:prSet presAssocID="{681DDF01-B935-4DB0-8D57-5EE2BCF65AEB}" presName="theList" presStyleCnt="0"/>
      <dgm:spPr/>
      <dgm:t>
        <a:bodyPr/>
        <a:lstStyle/>
        <a:p>
          <a:endParaRPr lang="es-CO"/>
        </a:p>
      </dgm:t>
    </dgm:pt>
    <dgm:pt modelId="{C998FAC3-F2D1-433E-A0D4-9888C2A06600}" type="pres">
      <dgm:prSet presAssocID="{666ABF9A-3737-4E04-9426-F118846046D7}" presName="aNode" presStyleLbl="fgAcc1" presStyleIdx="0" presStyleCnt="4" custScaleX="83696" custLinFactY="66757" custLinFactNeighborX="-51042" custLinFactNeighborY="10000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3AE92CC4-B0D2-47CF-9321-58AFD2EBE7D9}" type="pres">
      <dgm:prSet presAssocID="{666ABF9A-3737-4E04-9426-F118846046D7}" presName="aSpace" presStyleCnt="0"/>
      <dgm:spPr/>
      <dgm:t>
        <a:bodyPr/>
        <a:lstStyle/>
        <a:p>
          <a:endParaRPr lang="es-CO"/>
        </a:p>
      </dgm:t>
    </dgm:pt>
    <dgm:pt modelId="{27CF7127-8508-4D3B-A53C-C7B46DAC438E}" type="pres">
      <dgm:prSet presAssocID="{5048A2AA-3C03-4AE5-8645-B7F83DCBE615}" presName="aNode" presStyleLbl="fgAcc1" presStyleIdx="1" presStyleCnt="4" custScaleX="102742" custScaleY="101019" custLinFactY="62262" custLinFactNeighborX="-51044" custLinFactNeighborY="10000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A9A5DB6F-1A77-4777-9EAE-D8926EBEF02E}" type="pres">
      <dgm:prSet presAssocID="{5048A2AA-3C03-4AE5-8645-B7F83DCBE615}" presName="aSpace" presStyleCnt="0"/>
      <dgm:spPr/>
      <dgm:t>
        <a:bodyPr/>
        <a:lstStyle/>
        <a:p>
          <a:endParaRPr lang="es-CO"/>
        </a:p>
      </dgm:t>
    </dgm:pt>
    <dgm:pt modelId="{CB2608CA-B2A8-496C-B626-E401E2CE65F3}" type="pres">
      <dgm:prSet presAssocID="{175F1588-E10D-4DC1-BEA9-47A25E58D0F2}" presName="aNode" presStyleLbl="fgAcc1" presStyleIdx="2" presStyleCnt="4" custScaleX="137691" custLinFactY="59374" custLinFactNeighborX="-49764" custLinFactNeighborY="10000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4DB2CF63-CFED-4147-ACC4-BB28DFD73529}" type="pres">
      <dgm:prSet presAssocID="{175F1588-E10D-4DC1-BEA9-47A25E58D0F2}" presName="aSpace" presStyleCnt="0"/>
      <dgm:spPr/>
      <dgm:t>
        <a:bodyPr/>
        <a:lstStyle/>
        <a:p>
          <a:endParaRPr lang="es-CO"/>
        </a:p>
      </dgm:t>
    </dgm:pt>
    <dgm:pt modelId="{86793986-B251-445E-B63B-DEDCCEDFBA74}" type="pres">
      <dgm:prSet presAssocID="{C63A1A75-6CE5-46D3-90CC-E4B64D764A00}" presName="aNode" presStyleLbl="fgAcc1" presStyleIdx="3" presStyleCnt="4" custScaleX="161502" custLinFactY="51278" custLinFactNeighborX="-49764" custLinFactNeighborY="10000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74D66D2B-721A-4BAE-8017-2366B17FCC16}" type="pres">
      <dgm:prSet presAssocID="{C63A1A75-6CE5-46D3-90CC-E4B64D764A00}" presName="aSpace" presStyleCnt="0"/>
      <dgm:spPr/>
      <dgm:t>
        <a:bodyPr/>
        <a:lstStyle/>
        <a:p>
          <a:endParaRPr lang="es-CO"/>
        </a:p>
      </dgm:t>
    </dgm:pt>
  </dgm:ptLst>
  <dgm:cxnLst>
    <dgm:cxn modelId="{726D464E-5CA8-4A9B-91E3-FA67426C92DA}" srcId="{681DDF01-B935-4DB0-8D57-5EE2BCF65AEB}" destId="{C63A1A75-6CE5-46D3-90CC-E4B64D764A00}" srcOrd="3" destOrd="0" parTransId="{F15AD5EB-F8C6-431D-BC8D-B7F2B4BBD8EB}" sibTransId="{3FF27181-B33A-43E8-A111-0280D95A272D}"/>
    <dgm:cxn modelId="{0570E9FC-3799-4743-982A-6AD994026A73}" srcId="{681DDF01-B935-4DB0-8D57-5EE2BCF65AEB}" destId="{175F1588-E10D-4DC1-BEA9-47A25E58D0F2}" srcOrd="2" destOrd="0" parTransId="{6DEF4C3A-374F-4E02-B6DD-1B5A9A85E349}" sibTransId="{47AB9184-E925-4829-91EC-AB37AE815FE5}"/>
    <dgm:cxn modelId="{E5116DD8-ACEE-4E60-9493-8B109AE6649D}" type="presOf" srcId="{175F1588-E10D-4DC1-BEA9-47A25E58D0F2}" destId="{CB2608CA-B2A8-496C-B626-E401E2CE65F3}" srcOrd="0" destOrd="0" presId="urn:microsoft.com/office/officeart/2005/8/layout/pyramid2"/>
    <dgm:cxn modelId="{3477232F-2F43-4BC8-A58E-C223A3ED59E1}" type="presOf" srcId="{5048A2AA-3C03-4AE5-8645-B7F83DCBE615}" destId="{27CF7127-8508-4D3B-A53C-C7B46DAC438E}" srcOrd="0" destOrd="0" presId="urn:microsoft.com/office/officeart/2005/8/layout/pyramid2"/>
    <dgm:cxn modelId="{A99C9288-3A14-4EF5-8CD6-62B5677CDA01}" type="presOf" srcId="{C63A1A75-6CE5-46D3-90CC-E4B64D764A00}" destId="{86793986-B251-445E-B63B-DEDCCEDFBA74}" srcOrd="0" destOrd="0" presId="urn:microsoft.com/office/officeart/2005/8/layout/pyramid2"/>
    <dgm:cxn modelId="{109EE7A1-D3C6-42FE-AD67-423BB8030AEC}" srcId="{681DDF01-B935-4DB0-8D57-5EE2BCF65AEB}" destId="{5048A2AA-3C03-4AE5-8645-B7F83DCBE615}" srcOrd="1" destOrd="0" parTransId="{088678BD-274C-4610-917E-9C08F90B080C}" sibTransId="{A8262DB3-551A-4674-B431-BBA5DA3C2954}"/>
    <dgm:cxn modelId="{1EA7B2A1-EAC6-420D-AA8A-73133AAC62A8}" srcId="{681DDF01-B935-4DB0-8D57-5EE2BCF65AEB}" destId="{666ABF9A-3737-4E04-9426-F118846046D7}" srcOrd="0" destOrd="0" parTransId="{9C5B9F1F-603F-4A31-9C69-070FE9F81061}" sibTransId="{ED10EE3D-918E-45D0-B435-9EA918497686}"/>
    <dgm:cxn modelId="{3B9D803B-E239-4D3D-859E-DC35A0FFE1E6}" type="presOf" srcId="{666ABF9A-3737-4E04-9426-F118846046D7}" destId="{C998FAC3-F2D1-433E-A0D4-9888C2A06600}" srcOrd="0" destOrd="0" presId="urn:microsoft.com/office/officeart/2005/8/layout/pyramid2"/>
    <dgm:cxn modelId="{400DB645-032C-4AEF-8C43-9F439ACBFDE1}" type="presOf" srcId="{681DDF01-B935-4DB0-8D57-5EE2BCF65AEB}" destId="{45747B38-FCBF-445C-8CED-6EC6BC32F8CA}" srcOrd="0" destOrd="0" presId="urn:microsoft.com/office/officeart/2005/8/layout/pyramid2"/>
    <dgm:cxn modelId="{D3C6C3EF-9DF1-4F66-9F31-31CA59791C68}" type="presParOf" srcId="{45747B38-FCBF-445C-8CED-6EC6BC32F8CA}" destId="{88FB230A-36CB-4824-B15E-CF549E9F90F2}" srcOrd="0" destOrd="0" presId="urn:microsoft.com/office/officeart/2005/8/layout/pyramid2"/>
    <dgm:cxn modelId="{0E446DDA-931C-4593-B0FE-C3C9C28A120C}" type="presParOf" srcId="{45747B38-FCBF-445C-8CED-6EC6BC32F8CA}" destId="{58BAB6E6-CBCB-4434-BC8C-8B87F9800A31}" srcOrd="1" destOrd="0" presId="urn:microsoft.com/office/officeart/2005/8/layout/pyramid2"/>
    <dgm:cxn modelId="{3F0DDA49-D24F-4F30-B47D-A294168A2952}" type="presParOf" srcId="{58BAB6E6-CBCB-4434-BC8C-8B87F9800A31}" destId="{C998FAC3-F2D1-433E-A0D4-9888C2A06600}" srcOrd="0" destOrd="0" presId="urn:microsoft.com/office/officeart/2005/8/layout/pyramid2"/>
    <dgm:cxn modelId="{9135D492-A929-410D-AD48-D0327FDB7587}" type="presParOf" srcId="{58BAB6E6-CBCB-4434-BC8C-8B87F9800A31}" destId="{3AE92CC4-B0D2-47CF-9321-58AFD2EBE7D9}" srcOrd="1" destOrd="0" presId="urn:microsoft.com/office/officeart/2005/8/layout/pyramid2"/>
    <dgm:cxn modelId="{AB862883-7BF3-49D9-9341-B2EEFC98628B}" type="presParOf" srcId="{58BAB6E6-CBCB-4434-BC8C-8B87F9800A31}" destId="{27CF7127-8508-4D3B-A53C-C7B46DAC438E}" srcOrd="2" destOrd="0" presId="urn:microsoft.com/office/officeart/2005/8/layout/pyramid2"/>
    <dgm:cxn modelId="{6DAB46BD-7072-425A-AE30-BB8F10A682BA}" type="presParOf" srcId="{58BAB6E6-CBCB-4434-BC8C-8B87F9800A31}" destId="{A9A5DB6F-1A77-4777-9EAE-D8926EBEF02E}" srcOrd="3" destOrd="0" presId="urn:microsoft.com/office/officeart/2005/8/layout/pyramid2"/>
    <dgm:cxn modelId="{40511837-4AF2-4673-BA61-E070BE55EC67}" type="presParOf" srcId="{58BAB6E6-CBCB-4434-BC8C-8B87F9800A31}" destId="{CB2608CA-B2A8-496C-B626-E401E2CE65F3}" srcOrd="4" destOrd="0" presId="urn:microsoft.com/office/officeart/2005/8/layout/pyramid2"/>
    <dgm:cxn modelId="{75B665F1-E5A8-47D8-A163-D68A0505E14D}" type="presParOf" srcId="{58BAB6E6-CBCB-4434-BC8C-8B87F9800A31}" destId="{4DB2CF63-CFED-4147-ACC4-BB28DFD73529}" srcOrd="5" destOrd="0" presId="urn:microsoft.com/office/officeart/2005/8/layout/pyramid2"/>
    <dgm:cxn modelId="{14FB5B50-EA67-47FA-9113-5A0D67016AA5}" type="presParOf" srcId="{58BAB6E6-CBCB-4434-BC8C-8B87F9800A31}" destId="{86793986-B251-445E-B63B-DEDCCEDFBA74}" srcOrd="6" destOrd="0" presId="urn:microsoft.com/office/officeart/2005/8/layout/pyramid2"/>
    <dgm:cxn modelId="{3CFE15D4-67AF-4CEA-9F08-BCF5F0E1834B}" type="presParOf" srcId="{58BAB6E6-CBCB-4434-BC8C-8B87F9800A31}" destId="{74D66D2B-721A-4BAE-8017-2366B17FCC16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D5BFFF5-C496-40DB-8025-161027E616F1}" type="doc">
      <dgm:prSet loTypeId="urn:microsoft.com/office/officeart/2005/8/layout/venn1" loCatId="relationship" qsTypeId="urn:microsoft.com/office/officeart/2005/8/quickstyle/simple1" qsCatId="simple" csTypeId="urn:microsoft.com/office/officeart/2005/8/colors/colorful1" csCatId="colorful" phldr="1"/>
      <dgm:spPr/>
    </dgm:pt>
    <dgm:pt modelId="{C9BB5728-A679-4EC2-AC4D-5F1301E5DC85}">
      <dgm:prSet phldrT="[Texto]" custT="1"/>
      <dgm:spPr/>
      <dgm:t>
        <a:bodyPr/>
        <a:lstStyle/>
        <a:p>
          <a:r>
            <a:rPr lang="es-MX" sz="1600" b="1" dirty="0" smtClean="0">
              <a:latin typeface="Arial" pitchFamily="34" charset="0"/>
              <a:cs typeface="Arial" pitchFamily="34" charset="0"/>
            </a:rPr>
            <a:t>ESTADO</a:t>
          </a:r>
          <a:endParaRPr lang="es-CO" sz="1600" b="1" dirty="0">
            <a:latin typeface="Arial" pitchFamily="34" charset="0"/>
            <a:cs typeface="Arial" pitchFamily="34" charset="0"/>
          </a:endParaRPr>
        </a:p>
      </dgm:t>
    </dgm:pt>
    <dgm:pt modelId="{50301A95-ECBE-40C8-B67B-9F5ACCA7ECF0}" type="parTrans" cxnId="{0D285895-2628-4306-B2AE-48E88E029FBE}">
      <dgm:prSet/>
      <dgm:spPr/>
      <dgm:t>
        <a:bodyPr/>
        <a:lstStyle/>
        <a:p>
          <a:endParaRPr lang="es-CO" sz="2000"/>
        </a:p>
      </dgm:t>
    </dgm:pt>
    <dgm:pt modelId="{66C48E43-A15D-484A-9E40-F58F34626948}" type="sibTrans" cxnId="{0D285895-2628-4306-B2AE-48E88E029FBE}">
      <dgm:prSet/>
      <dgm:spPr/>
      <dgm:t>
        <a:bodyPr/>
        <a:lstStyle/>
        <a:p>
          <a:endParaRPr lang="es-CO" sz="2000"/>
        </a:p>
      </dgm:t>
    </dgm:pt>
    <dgm:pt modelId="{49D7A6C7-18A7-4E17-9098-D48878F7EF57}">
      <dgm:prSet phldrT="[Texto]" custT="1"/>
      <dgm:spPr/>
      <dgm:t>
        <a:bodyPr/>
        <a:lstStyle/>
        <a:p>
          <a:r>
            <a:rPr lang="es-MX" sz="1600" b="1" dirty="0" smtClean="0">
              <a:latin typeface="Arial" pitchFamily="34" charset="0"/>
              <a:cs typeface="Arial" pitchFamily="34" charset="0"/>
            </a:rPr>
            <a:t>ACADEMIA</a:t>
          </a:r>
          <a:endParaRPr lang="es-CO" sz="1600" b="1" dirty="0">
            <a:latin typeface="Arial" pitchFamily="34" charset="0"/>
            <a:cs typeface="Arial" pitchFamily="34" charset="0"/>
          </a:endParaRPr>
        </a:p>
      </dgm:t>
    </dgm:pt>
    <dgm:pt modelId="{15C1384D-EF2C-41D1-8916-D15F4E41E650}" type="parTrans" cxnId="{FA147DD8-B368-471C-BEDD-8E999116D62E}">
      <dgm:prSet/>
      <dgm:spPr/>
      <dgm:t>
        <a:bodyPr/>
        <a:lstStyle/>
        <a:p>
          <a:endParaRPr lang="es-CO" sz="2000"/>
        </a:p>
      </dgm:t>
    </dgm:pt>
    <dgm:pt modelId="{3026C6A2-4EA8-41A3-B51C-DD92751C5AD7}" type="sibTrans" cxnId="{FA147DD8-B368-471C-BEDD-8E999116D62E}">
      <dgm:prSet/>
      <dgm:spPr/>
      <dgm:t>
        <a:bodyPr/>
        <a:lstStyle/>
        <a:p>
          <a:endParaRPr lang="es-CO" sz="2000"/>
        </a:p>
      </dgm:t>
    </dgm:pt>
    <dgm:pt modelId="{780B11DB-28AC-4E37-9A92-F6CCC4AFE8A4}">
      <dgm:prSet custT="1"/>
      <dgm:spPr/>
      <dgm:t>
        <a:bodyPr/>
        <a:lstStyle/>
        <a:p>
          <a:r>
            <a:rPr lang="es-MX" sz="1600" b="1" dirty="0" smtClean="0">
              <a:latin typeface="Arial" pitchFamily="34" charset="0"/>
              <a:cs typeface="Arial" pitchFamily="34" charset="0"/>
            </a:rPr>
            <a:t>SOCIEDAD CIVIL ORGANIZADA</a:t>
          </a:r>
          <a:endParaRPr lang="es-CO" sz="1600" b="1" dirty="0">
            <a:latin typeface="Arial" pitchFamily="34" charset="0"/>
            <a:cs typeface="Arial" pitchFamily="34" charset="0"/>
          </a:endParaRPr>
        </a:p>
      </dgm:t>
    </dgm:pt>
    <dgm:pt modelId="{57D230A9-636D-48A3-A071-2564FD8880D8}" type="parTrans" cxnId="{9EF25AF6-59D5-417C-977A-9B9AB4F77794}">
      <dgm:prSet/>
      <dgm:spPr/>
      <dgm:t>
        <a:bodyPr/>
        <a:lstStyle/>
        <a:p>
          <a:endParaRPr lang="es-CO" sz="2000"/>
        </a:p>
      </dgm:t>
    </dgm:pt>
    <dgm:pt modelId="{25D07508-8412-4206-BA3E-C2876E6FEA9E}" type="sibTrans" cxnId="{9EF25AF6-59D5-417C-977A-9B9AB4F77794}">
      <dgm:prSet/>
      <dgm:spPr/>
      <dgm:t>
        <a:bodyPr/>
        <a:lstStyle/>
        <a:p>
          <a:endParaRPr lang="es-CO" sz="2000"/>
        </a:p>
      </dgm:t>
    </dgm:pt>
    <dgm:pt modelId="{2CC52312-8385-4398-8E0B-7BF9B36D6BCD}">
      <dgm:prSet phldrT="[Texto]" custT="1"/>
      <dgm:spPr/>
      <dgm:t>
        <a:bodyPr/>
        <a:lstStyle/>
        <a:p>
          <a:r>
            <a:rPr lang="es-CO" sz="1600" b="1" dirty="0" smtClean="0">
              <a:latin typeface="Arial" pitchFamily="34" charset="0"/>
              <a:cs typeface="Arial" pitchFamily="34" charset="0"/>
            </a:rPr>
            <a:t>EMPRESA</a:t>
          </a:r>
          <a:endParaRPr lang="es-CO" sz="1600" b="1" dirty="0">
            <a:latin typeface="Arial" pitchFamily="34" charset="0"/>
            <a:cs typeface="Arial" pitchFamily="34" charset="0"/>
          </a:endParaRPr>
        </a:p>
      </dgm:t>
    </dgm:pt>
    <dgm:pt modelId="{8401013B-A4AB-48B4-9525-DA353DC00FA5}" type="parTrans" cxnId="{401B5BB2-1D94-4659-A907-5EEECAE3801B}">
      <dgm:prSet/>
      <dgm:spPr/>
      <dgm:t>
        <a:bodyPr/>
        <a:lstStyle/>
        <a:p>
          <a:endParaRPr lang="es-CO" sz="2000"/>
        </a:p>
      </dgm:t>
    </dgm:pt>
    <dgm:pt modelId="{874163A5-1DF1-4427-9B89-C3B349248FE2}" type="sibTrans" cxnId="{401B5BB2-1D94-4659-A907-5EEECAE3801B}">
      <dgm:prSet/>
      <dgm:spPr/>
      <dgm:t>
        <a:bodyPr/>
        <a:lstStyle/>
        <a:p>
          <a:endParaRPr lang="es-CO" sz="2000"/>
        </a:p>
      </dgm:t>
    </dgm:pt>
    <dgm:pt modelId="{BC7F6BF0-9DE1-452A-9446-0A542736FB3E}" type="pres">
      <dgm:prSet presAssocID="{AD5BFFF5-C496-40DB-8025-161027E616F1}" presName="compositeShape" presStyleCnt="0">
        <dgm:presLayoutVars>
          <dgm:chMax val="7"/>
          <dgm:dir/>
          <dgm:resizeHandles val="exact"/>
        </dgm:presLayoutVars>
      </dgm:prSet>
      <dgm:spPr/>
    </dgm:pt>
    <dgm:pt modelId="{10622085-FFD4-4412-AE30-45442783A4A9}" type="pres">
      <dgm:prSet presAssocID="{C9BB5728-A679-4EC2-AC4D-5F1301E5DC85}" presName="circ1" presStyleLbl="vennNode1" presStyleIdx="0" presStyleCnt="4" custScaleX="111388"/>
      <dgm:spPr/>
      <dgm:t>
        <a:bodyPr/>
        <a:lstStyle/>
        <a:p>
          <a:endParaRPr lang="es-CO"/>
        </a:p>
      </dgm:t>
    </dgm:pt>
    <dgm:pt modelId="{32A2AEC6-03C0-48A1-8AEE-B04F65D82B0D}" type="pres">
      <dgm:prSet presAssocID="{C9BB5728-A679-4EC2-AC4D-5F1301E5DC8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5C26BA59-B3BD-4F23-922B-A155B2C38567}" type="pres">
      <dgm:prSet presAssocID="{49D7A6C7-18A7-4E17-9098-D48878F7EF57}" presName="circ2" presStyleLbl="vennNode1" presStyleIdx="1" presStyleCnt="4" custScaleX="111388" custLinFactNeighborY="5860"/>
      <dgm:spPr/>
      <dgm:t>
        <a:bodyPr/>
        <a:lstStyle/>
        <a:p>
          <a:endParaRPr lang="es-CO"/>
        </a:p>
      </dgm:t>
    </dgm:pt>
    <dgm:pt modelId="{9DF9FA0B-97E4-42E3-824C-DB3E60AD51DF}" type="pres">
      <dgm:prSet presAssocID="{49D7A6C7-18A7-4E17-9098-D48878F7EF57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5A13E9C2-8EBD-4FB0-9277-C1210A00797D}" type="pres">
      <dgm:prSet presAssocID="{780B11DB-28AC-4E37-9A92-F6CCC4AFE8A4}" presName="circ3" presStyleLbl="vennNode1" presStyleIdx="2" presStyleCnt="4" custScaleX="111388"/>
      <dgm:spPr/>
      <dgm:t>
        <a:bodyPr/>
        <a:lstStyle/>
        <a:p>
          <a:endParaRPr lang="es-CO"/>
        </a:p>
      </dgm:t>
    </dgm:pt>
    <dgm:pt modelId="{FFA8FF6A-B78B-453B-BFEE-AD567AEEB2BD}" type="pres">
      <dgm:prSet presAssocID="{780B11DB-28AC-4E37-9A92-F6CCC4AFE8A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E1302420-7002-4B2E-9996-93574C4447F8}" type="pres">
      <dgm:prSet presAssocID="{2CC52312-8385-4398-8E0B-7BF9B36D6BCD}" presName="circ4" presStyleLbl="vennNode1" presStyleIdx="3" presStyleCnt="4" custScaleX="112472"/>
      <dgm:spPr/>
      <dgm:t>
        <a:bodyPr/>
        <a:lstStyle/>
        <a:p>
          <a:endParaRPr lang="es-CO"/>
        </a:p>
      </dgm:t>
    </dgm:pt>
    <dgm:pt modelId="{66B1ACE7-44DE-4017-849B-815FBDE59724}" type="pres">
      <dgm:prSet presAssocID="{2CC52312-8385-4398-8E0B-7BF9B36D6BCD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FA147DD8-B368-471C-BEDD-8E999116D62E}" srcId="{AD5BFFF5-C496-40DB-8025-161027E616F1}" destId="{49D7A6C7-18A7-4E17-9098-D48878F7EF57}" srcOrd="1" destOrd="0" parTransId="{15C1384D-EF2C-41D1-8916-D15F4E41E650}" sibTransId="{3026C6A2-4EA8-41A3-B51C-DD92751C5AD7}"/>
    <dgm:cxn modelId="{0ACE00CC-A6E4-4D57-A6EC-B1CAFEE2016F}" type="presOf" srcId="{780B11DB-28AC-4E37-9A92-F6CCC4AFE8A4}" destId="{5A13E9C2-8EBD-4FB0-9277-C1210A00797D}" srcOrd="0" destOrd="0" presId="urn:microsoft.com/office/officeart/2005/8/layout/venn1"/>
    <dgm:cxn modelId="{7778E8EF-592D-4733-960D-11F445047CC9}" type="presOf" srcId="{C9BB5728-A679-4EC2-AC4D-5F1301E5DC85}" destId="{32A2AEC6-03C0-48A1-8AEE-B04F65D82B0D}" srcOrd="1" destOrd="0" presId="urn:microsoft.com/office/officeart/2005/8/layout/venn1"/>
    <dgm:cxn modelId="{401B5BB2-1D94-4659-A907-5EEECAE3801B}" srcId="{AD5BFFF5-C496-40DB-8025-161027E616F1}" destId="{2CC52312-8385-4398-8E0B-7BF9B36D6BCD}" srcOrd="3" destOrd="0" parTransId="{8401013B-A4AB-48B4-9525-DA353DC00FA5}" sibTransId="{874163A5-1DF1-4427-9B89-C3B349248FE2}"/>
    <dgm:cxn modelId="{36D03598-D544-49FA-B622-E7ABAB7ECC6E}" type="presOf" srcId="{AD5BFFF5-C496-40DB-8025-161027E616F1}" destId="{BC7F6BF0-9DE1-452A-9446-0A542736FB3E}" srcOrd="0" destOrd="0" presId="urn:microsoft.com/office/officeart/2005/8/layout/venn1"/>
    <dgm:cxn modelId="{8422AEEF-96AA-452D-861A-220B5D863A4F}" type="presOf" srcId="{C9BB5728-A679-4EC2-AC4D-5F1301E5DC85}" destId="{10622085-FFD4-4412-AE30-45442783A4A9}" srcOrd="0" destOrd="0" presId="urn:microsoft.com/office/officeart/2005/8/layout/venn1"/>
    <dgm:cxn modelId="{A024C9A8-040B-4C89-B1C3-687F7C858928}" type="presOf" srcId="{780B11DB-28AC-4E37-9A92-F6CCC4AFE8A4}" destId="{FFA8FF6A-B78B-453B-BFEE-AD567AEEB2BD}" srcOrd="1" destOrd="0" presId="urn:microsoft.com/office/officeart/2005/8/layout/venn1"/>
    <dgm:cxn modelId="{7CFC21E7-1428-408D-9CEB-B16FFA370090}" type="presOf" srcId="{2CC52312-8385-4398-8E0B-7BF9B36D6BCD}" destId="{66B1ACE7-44DE-4017-849B-815FBDE59724}" srcOrd="1" destOrd="0" presId="urn:microsoft.com/office/officeart/2005/8/layout/venn1"/>
    <dgm:cxn modelId="{9EF25AF6-59D5-417C-977A-9B9AB4F77794}" srcId="{AD5BFFF5-C496-40DB-8025-161027E616F1}" destId="{780B11DB-28AC-4E37-9A92-F6CCC4AFE8A4}" srcOrd="2" destOrd="0" parTransId="{57D230A9-636D-48A3-A071-2564FD8880D8}" sibTransId="{25D07508-8412-4206-BA3E-C2876E6FEA9E}"/>
    <dgm:cxn modelId="{8339733E-27B4-4F2C-B3DC-49F24358CF15}" type="presOf" srcId="{2CC52312-8385-4398-8E0B-7BF9B36D6BCD}" destId="{E1302420-7002-4B2E-9996-93574C4447F8}" srcOrd="0" destOrd="0" presId="urn:microsoft.com/office/officeart/2005/8/layout/venn1"/>
    <dgm:cxn modelId="{0D285895-2628-4306-B2AE-48E88E029FBE}" srcId="{AD5BFFF5-C496-40DB-8025-161027E616F1}" destId="{C9BB5728-A679-4EC2-AC4D-5F1301E5DC85}" srcOrd="0" destOrd="0" parTransId="{50301A95-ECBE-40C8-B67B-9F5ACCA7ECF0}" sibTransId="{66C48E43-A15D-484A-9E40-F58F34626948}"/>
    <dgm:cxn modelId="{63226409-82BF-4202-BEB3-9EF08CAD6B6E}" type="presOf" srcId="{49D7A6C7-18A7-4E17-9098-D48878F7EF57}" destId="{5C26BA59-B3BD-4F23-922B-A155B2C38567}" srcOrd="0" destOrd="0" presId="urn:microsoft.com/office/officeart/2005/8/layout/venn1"/>
    <dgm:cxn modelId="{1A5AF19C-5AC4-457D-BD7C-0CFF359F7268}" type="presOf" srcId="{49D7A6C7-18A7-4E17-9098-D48878F7EF57}" destId="{9DF9FA0B-97E4-42E3-824C-DB3E60AD51DF}" srcOrd="1" destOrd="0" presId="urn:microsoft.com/office/officeart/2005/8/layout/venn1"/>
    <dgm:cxn modelId="{78AB0A92-0EA2-437E-AF66-6733688C6DE1}" type="presParOf" srcId="{BC7F6BF0-9DE1-452A-9446-0A542736FB3E}" destId="{10622085-FFD4-4412-AE30-45442783A4A9}" srcOrd="0" destOrd="0" presId="urn:microsoft.com/office/officeart/2005/8/layout/venn1"/>
    <dgm:cxn modelId="{18934F34-C110-4BCD-B238-89B9E56ABA8F}" type="presParOf" srcId="{BC7F6BF0-9DE1-452A-9446-0A542736FB3E}" destId="{32A2AEC6-03C0-48A1-8AEE-B04F65D82B0D}" srcOrd="1" destOrd="0" presId="urn:microsoft.com/office/officeart/2005/8/layout/venn1"/>
    <dgm:cxn modelId="{387322A3-D9EA-4052-9124-EC7A5B4284B2}" type="presParOf" srcId="{BC7F6BF0-9DE1-452A-9446-0A542736FB3E}" destId="{5C26BA59-B3BD-4F23-922B-A155B2C38567}" srcOrd="2" destOrd="0" presId="urn:microsoft.com/office/officeart/2005/8/layout/venn1"/>
    <dgm:cxn modelId="{D011147A-22FD-4342-8D20-E7BF12C6E7AC}" type="presParOf" srcId="{BC7F6BF0-9DE1-452A-9446-0A542736FB3E}" destId="{9DF9FA0B-97E4-42E3-824C-DB3E60AD51DF}" srcOrd="3" destOrd="0" presId="urn:microsoft.com/office/officeart/2005/8/layout/venn1"/>
    <dgm:cxn modelId="{8EDCEFA1-2F27-421E-A5A3-70319684455C}" type="presParOf" srcId="{BC7F6BF0-9DE1-452A-9446-0A542736FB3E}" destId="{5A13E9C2-8EBD-4FB0-9277-C1210A00797D}" srcOrd="4" destOrd="0" presId="urn:microsoft.com/office/officeart/2005/8/layout/venn1"/>
    <dgm:cxn modelId="{6AB5197D-870C-48DA-9695-F8E18C8C34B0}" type="presParOf" srcId="{BC7F6BF0-9DE1-452A-9446-0A542736FB3E}" destId="{FFA8FF6A-B78B-453B-BFEE-AD567AEEB2BD}" srcOrd="5" destOrd="0" presId="urn:microsoft.com/office/officeart/2005/8/layout/venn1"/>
    <dgm:cxn modelId="{384FB738-3CEF-49B3-B0AE-7642A033B1B7}" type="presParOf" srcId="{BC7F6BF0-9DE1-452A-9446-0A542736FB3E}" destId="{E1302420-7002-4B2E-9996-93574C4447F8}" srcOrd="6" destOrd="0" presId="urn:microsoft.com/office/officeart/2005/8/layout/venn1"/>
    <dgm:cxn modelId="{474171BC-F7D5-4E7A-9F38-8761000B10B5}" type="presParOf" srcId="{BC7F6BF0-9DE1-452A-9446-0A542736FB3E}" destId="{66B1ACE7-44DE-4017-849B-815FBDE59724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A3B1ABC-0118-472E-90B8-E30E32162008}" type="doc">
      <dgm:prSet loTypeId="urn:microsoft.com/office/officeart/2005/8/layout/rings+Icon" loCatId="relationship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es-CO"/>
        </a:p>
      </dgm:t>
    </dgm:pt>
    <dgm:pt modelId="{7A8B309D-133C-45AB-AB74-844B036B89E3}">
      <dgm:prSet custT="1"/>
      <dgm:spPr/>
      <dgm:t>
        <a:bodyPr/>
        <a:lstStyle/>
        <a:p>
          <a:pPr algn="l" rtl="0"/>
          <a:r>
            <a:rPr lang="es-ES" sz="1200" b="1" dirty="0" smtClean="0">
              <a:latin typeface="Arial" pitchFamily="34" charset="0"/>
              <a:cs typeface="Arial" pitchFamily="34" charset="0"/>
            </a:rPr>
            <a:t>Reducción de la carga de la enfermedad en las siguientes enfermedades crónicas: Enfermedades </a:t>
          </a:r>
          <a:r>
            <a:rPr lang="es-ES" sz="1200" b="1" dirty="0" err="1" smtClean="0">
              <a:latin typeface="Arial" pitchFamily="34" charset="0"/>
              <a:cs typeface="Arial" pitchFamily="34" charset="0"/>
            </a:rPr>
            <a:t>cardiocerebrovasculares</a:t>
          </a:r>
          <a:r>
            <a:rPr lang="es-ES" sz="1200" b="1" dirty="0" smtClean="0">
              <a:latin typeface="Arial" pitchFamily="34" charset="0"/>
              <a:cs typeface="Arial" pitchFamily="34" charset="0"/>
            </a:rPr>
            <a:t> y diabetes, cáncer de próstata, </a:t>
          </a:r>
          <a:r>
            <a:rPr lang="es-ES" sz="1200" b="1" dirty="0" err="1" smtClean="0">
              <a:latin typeface="Arial" pitchFamily="34" charset="0"/>
              <a:cs typeface="Arial" pitchFamily="34" charset="0"/>
            </a:rPr>
            <a:t>colorectal</a:t>
          </a:r>
          <a:r>
            <a:rPr lang="es-ES" sz="1200" b="1" dirty="0" smtClean="0">
              <a:latin typeface="Arial" pitchFamily="34" charset="0"/>
              <a:cs typeface="Arial" pitchFamily="34" charset="0"/>
            </a:rPr>
            <a:t> y mama y  enfermedades   mentales</a:t>
          </a:r>
          <a:endParaRPr lang="es-CO" sz="1200" dirty="0">
            <a:latin typeface="Arial" pitchFamily="34" charset="0"/>
            <a:cs typeface="Arial" pitchFamily="34" charset="0"/>
          </a:endParaRPr>
        </a:p>
      </dgm:t>
    </dgm:pt>
    <dgm:pt modelId="{BEC27F90-A6F0-43B0-AFFF-1DFB7D86292E}" type="parTrans" cxnId="{52C94D71-CBB9-42F9-B560-A5C6D1C1AF2D}">
      <dgm:prSet/>
      <dgm:spPr/>
      <dgm:t>
        <a:bodyPr/>
        <a:lstStyle/>
        <a:p>
          <a:pPr algn="r"/>
          <a:endParaRPr lang="es-CO">
            <a:latin typeface="Arial" pitchFamily="34" charset="0"/>
            <a:cs typeface="Arial" pitchFamily="34" charset="0"/>
          </a:endParaRPr>
        </a:p>
      </dgm:t>
    </dgm:pt>
    <dgm:pt modelId="{3B3B1A2D-2A63-4578-99FC-210C29945AC6}" type="sibTrans" cxnId="{52C94D71-CBB9-42F9-B560-A5C6D1C1AF2D}">
      <dgm:prSet/>
      <dgm:spPr/>
      <dgm:t>
        <a:bodyPr/>
        <a:lstStyle/>
        <a:p>
          <a:pPr algn="r"/>
          <a:endParaRPr lang="es-CO">
            <a:latin typeface="Arial" pitchFamily="34" charset="0"/>
            <a:cs typeface="Arial" pitchFamily="34" charset="0"/>
          </a:endParaRPr>
        </a:p>
      </dgm:t>
    </dgm:pt>
    <dgm:pt modelId="{C23957FE-7F26-4B0F-830C-4E49156B2C20}">
      <dgm:prSet custT="1"/>
      <dgm:spPr/>
      <dgm:t>
        <a:bodyPr/>
        <a:lstStyle/>
        <a:p>
          <a:pPr algn="r" rtl="0"/>
          <a:endParaRPr lang="es-ES" sz="1400" b="1" dirty="0" smtClean="0">
            <a:latin typeface="Arial" pitchFamily="34" charset="0"/>
            <a:cs typeface="Arial" pitchFamily="34" charset="0"/>
          </a:endParaRPr>
        </a:p>
        <a:p>
          <a:pPr algn="r" rtl="0"/>
          <a:endParaRPr lang="es-ES" sz="1400" b="1" dirty="0" smtClean="0">
            <a:latin typeface="Arial" pitchFamily="34" charset="0"/>
            <a:cs typeface="Arial" pitchFamily="34" charset="0"/>
          </a:endParaRPr>
        </a:p>
        <a:p>
          <a:pPr algn="l" rtl="0"/>
          <a:r>
            <a:rPr lang="es-ES" sz="1400" b="1" dirty="0" smtClean="0">
              <a:latin typeface="Arial" pitchFamily="34" charset="0"/>
              <a:cs typeface="Arial" pitchFamily="34" charset="0"/>
            </a:rPr>
            <a:t>Cultura del cuidado y desarrollo de la primera infancia</a:t>
          </a:r>
          <a:endParaRPr lang="es-CO" sz="1400" dirty="0">
            <a:latin typeface="Arial" pitchFamily="34" charset="0"/>
            <a:cs typeface="Arial" pitchFamily="34" charset="0"/>
          </a:endParaRPr>
        </a:p>
      </dgm:t>
    </dgm:pt>
    <dgm:pt modelId="{7761CD6B-B747-4254-80A7-EB6750831B3F}" type="parTrans" cxnId="{DBFE1D7A-4CC0-478F-AB96-913B7DEDFA64}">
      <dgm:prSet/>
      <dgm:spPr/>
      <dgm:t>
        <a:bodyPr/>
        <a:lstStyle/>
        <a:p>
          <a:pPr algn="r"/>
          <a:endParaRPr lang="es-CO">
            <a:latin typeface="Arial" pitchFamily="34" charset="0"/>
            <a:cs typeface="Arial" pitchFamily="34" charset="0"/>
          </a:endParaRPr>
        </a:p>
      </dgm:t>
    </dgm:pt>
    <dgm:pt modelId="{9A747D8F-7520-4F51-9A88-BE5CFC38C43E}" type="sibTrans" cxnId="{DBFE1D7A-4CC0-478F-AB96-913B7DEDFA64}">
      <dgm:prSet/>
      <dgm:spPr/>
      <dgm:t>
        <a:bodyPr/>
        <a:lstStyle/>
        <a:p>
          <a:pPr algn="r"/>
          <a:endParaRPr lang="es-CO">
            <a:latin typeface="Arial" pitchFamily="34" charset="0"/>
            <a:cs typeface="Arial" pitchFamily="34" charset="0"/>
          </a:endParaRPr>
        </a:p>
      </dgm:t>
    </dgm:pt>
    <dgm:pt modelId="{949F3BA3-1E6E-4B7E-8FD2-3F0EAECFBAD8}">
      <dgm:prSet custT="1"/>
      <dgm:spPr/>
      <dgm:t>
        <a:bodyPr/>
        <a:lstStyle/>
        <a:p>
          <a:pPr algn="ctr" rtl="0"/>
          <a:r>
            <a:rPr lang="es-ES" sz="1200" b="1" dirty="0" smtClean="0">
              <a:latin typeface="Arial" pitchFamily="34" charset="0"/>
              <a:cs typeface="Arial" pitchFamily="34" charset="0"/>
            </a:rPr>
            <a:t>Reducción de la carga de las  enfermedades transmitidas por vectores (malaria, dengue, </a:t>
          </a:r>
          <a:r>
            <a:rPr lang="es-ES" sz="1200" b="1" dirty="0" err="1" smtClean="0">
              <a:latin typeface="Arial" pitchFamily="34" charset="0"/>
              <a:cs typeface="Arial" pitchFamily="34" charset="0"/>
            </a:rPr>
            <a:t>leishmaniasis</a:t>
          </a:r>
          <a:r>
            <a:rPr lang="es-ES" sz="1200" b="1" dirty="0" smtClean="0">
              <a:latin typeface="Arial" pitchFamily="34" charset="0"/>
              <a:cs typeface="Arial" pitchFamily="34" charset="0"/>
            </a:rPr>
            <a:t>, </a:t>
          </a:r>
          <a:r>
            <a:rPr lang="es-ES" sz="1200" b="1" dirty="0" err="1" smtClean="0">
              <a:latin typeface="Arial" pitchFamily="34" charset="0"/>
              <a:cs typeface="Arial" pitchFamily="34" charset="0"/>
            </a:rPr>
            <a:t>chagas</a:t>
          </a:r>
          <a:r>
            <a:rPr lang="es-ES" sz="1200" b="1" dirty="0" smtClean="0">
              <a:latin typeface="Arial" pitchFamily="34" charset="0"/>
              <a:cs typeface="Arial" pitchFamily="34" charset="0"/>
            </a:rPr>
            <a:t>) y las inducidas por </a:t>
          </a:r>
          <a:r>
            <a:rPr lang="es-ES" sz="1200" b="1" dirty="0" err="1" smtClean="0">
              <a:latin typeface="Arial" pitchFamily="34" charset="0"/>
              <a:cs typeface="Arial" pitchFamily="34" charset="0"/>
            </a:rPr>
            <a:t>micobacterias</a:t>
          </a:r>
          <a:r>
            <a:rPr lang="es-ES" sz="1200" b="1" dirty="0" smtClean="0">
              <a:latin typeface="Arial" pitchFamily="34" charset="0"/>
              <a:cs typeface="Arial" pitchFamily="34" charset="0"/>
            </a:rPr>
            <a:t> (tuberculosis</a:t>
          </a:r>
          <a:r>
            <a:rPr lang="es-ES" sz="1200" dirty="0" smtClean="0">
              <a:latin typeface="Arial" pitchFamily="34" charset="0"/>
              <a:cs typeface="Arial" pitchFamily="34" charset="0"/>
            </a:rPr>
            <a:t>).</a:t>
          </a:r>
          <a:endParaRPr lang="es-CO" sz="1200" dirty="0">
            <a:latin typeface="Arial" pitchFamily="34" charset="0"/>
            <a:cs typeface="Arial" pitchFamily="34" charset="0"/>
          </a:endParaRPr>
        </a:p>
      </dgm:t>
    </dgm:pt>
    <dgm:pt modelId="{32DFAEC5-3940-4319-A39D-5EAA09FF4906}" type="parTrans" cxnId="{78B9C96F-BE20-46D3-BB9B-0E9D98D00DEA}">
      <dgm:prSet/>
      <dgm:spPr/>
      <dgm:t>
        <a:bodyPr/>
        <a:lstStyle/>
        <a:p>
          <a:pPr algn="r"/>
          <a:endParaRPr lang="es-CO">
            <a:latin typeface="Arial" pitchFamily="34" charset="0"/>
            <a:cs typeface="Arial" pitchFamily="34" charset="0"/>
          </a:endParaRPr>
        </a:p>
      </dgm:t>
    </dgm:pt>
    <dgm:pt modelId="{4EED9CC7-BBBF-4095-A0BB-72CFA92327A2}" type="sibTrans" cxnId="{78B9C96F-BE20-46D3-BB9B-0E9D98D00DEA}">
      <dgm:prSet/>
      <dgm:spPr/>
      <dgm:t>
        <a:bodyPr/>
        <a:lstStyle/>
        <a:p>
          <a:pPr algn="r"/>
          <a:endParaRPr lang="es-CO">
            <a:latin typeface="Arial" pitchFamily="34" charset="0"/>
            <a:cs typeface="Arial" pitchFamily="34" charset="0"/>
          </a:endParaRPr>
        </a:p>
      </dgm:t>
    </dgm:pt>
    <dgm:pt modelId="{B4863E05-9330-4574-A961-6B654AAAD0EE}">
      <dgm:prSet custT="1"/>
      <dgm:spPr/>
      <dgm:t>
        <a:bodyPr/>
        <a:lstStyle/>
        <a:p>
          <a:pPr algn="r" rtl="0"/>
          <a:endParaRPr lang="es-ES" sz="1400" b="1" dirty="0" smtClean="0">
            <a:latin typeface="Arial" pitchFamily="34" charset="0"/>
            <a:cs typeface="Arial" pitchFamily="34" charset="0"/>
          </a:endParaRPr>
        </a:p>
        <a:p>
          <a:pPr algn="ctr" rtl="0"/>
          <a:r>
            <a:rPr lang="es-ES" sz="1400" b="1" dirty="0" smtClean="0">
              <a:latin typeface="Arial" pitchFamily="34" charset="0"/>
              <a:cs typeface="Arial" pitchFamily="34" charset="0"/>
            </a:rPr>
            <a:t>Seguridad alimentaria y nutricional</a:t>
          </a:r>
          <a:endParaRPr lang="es-CO" sz="1400" dirty="0">
            <a:latin typeface="Arial" pitchFamily="34" charset="0"/>
            <a:cs typeface="Arial" pitchFamily="34" charset="0"/>
          </a:endParaRPr>
        </a:p>
      </dgm:t>
    </dgm:pt>
    <dgm:pt modelId="{B9A205AE-AD7A-4318-8127-F4E7AA9B1A62}" type="parTrans" cxnId="{CEFD2DF7-6225-43B9-82DF-08FC5A6B7EEB}">
      <dgm:prSet/>
      <dgm:spPr/>
      <dgm:t>
        <a:bodyPr/>
        <a:lstStyle/>
        <a:p>
          <a:pPr algn="r"/>
          <a:endParaRPr lang="es-CO">
            <a:latin typeface="Arial" pitchFamily="34" charset="0"/>
            <a:cs typeface="Arial" pitchFamily="34" charset="0"/>
          </a:endParaRPr>
        </a:p>
      </dgm:t>
    </dgm:pt>
    <dgm:pt modelId="{39DE991F-9AB3-491C-9D9E-9A8991311440}" type="sibTrans" cxnId="{CEFD2DF7-6225-43B9-82DF-08FC5A6B7EEB}">
      <dgm:prSet/>
      <dgm:spPr/>
      <dgm:t>
        <a:bodyPr/>
        <a:lstStyle/>
        <a:p>
          <a:pPr algn="r"/>
          <a:endParaRPr lang="es-CO">
            <a:latin typeface="Arial" pitchFamily="34" charset="0"/>
            <a:cs typeface="Arial" pitchFamily="34" charset="0"/>
          </a:endParaRPr>
        </a:p>
      </dgm:t>
    </dgm:pt>
    <dgm:pt modelId="{AABCA7B4-4383-4B38-B52C-58B38BE1A905}">
      <dgm:prSet custT="1"/>
      <dgm:spPr/>
      <dgm:t>
        <a:bodyPr/>
        <a:lstStyle/>
        <a:p>
          <a:pPr algn="r" rtl="0"/>
          <a:r>
            <a:rPr lang="es-ES" sz="1400" b="1" dirty="0" smtClean="0">
              <a:latin typeface="Arial" pitchFamily="34" charset="0"/>
              <a:cs typeface="Arial" pitchFamily="34" charset="0"/>
            </a:rPr>
            <a:t>Acceso a los servicios de salud de la población vulnerable en condiciones de desplazamiento </a:t>
          </a:r>
          <a:endParaRPr lang="es-CO" sz="1400" dirty="0">
            <a:latin typeface="Arial" pitchFamily="34" charset="0"/>
            <a:cs typeface="Arial" pitchFamily="34" charset="0"/>
          </a:endParaRPr>
        </a:p>
      </dgm:t>
    </dgm:pt>
    <dgm:pt modelId="{1CAE9715-1D94-4541-9DB1-424948EF6BFF}" type="parTrans" cxnId="{070DEDD7-C29F-4CDC-8458-4480B738C5D1}">
      <dgm:prSet/>
      <dgm:spPr/>
      <dgm:t>
        <a:bodyPr/>
        <a:lstStyle/>
        <a:p>
          <a:pPr algn="r"/>
          <a:endParaRPr lang="es-CO">
            <a:latin typeface="Arial" pitchFamily="34" charset="0"/>
            <a:cs typeface="Arial" pitchFamily="34" charset="0"/>
          </a:endParaRPr>
        </a:p>
      </dgm:t>
    </dgm:pt>
    <dgm:pt modelId="{BF4F39F2-35BB-4279-962F-B23909DA024F}" type="sibTrans" cxnId="{070DEDD7-C29F-4CDC-8458-4480B738C5D1}">
      <dgm:prSet/>
      <dgm:spPr/>
      <dgm:t>
        <a:bodyPr/>
        <a:lstStyle/>
        <a:p>
          <a:pPr algn="r"/>
          <a:endParaRPr lang="es-CO">
            <a:latin typeface="Arial" pitchFamily="34" charset="0"/>
            <a:cs typeface="Arial" pitchFamily="34" charset="0"/>
          </a:endParaRPr>
        </a:p>
      </dgm:t>
    </dgm:pt>
    <dgm:pt modelId="{4DBFBEAF-DACE-42E1-AD7C-87971F4CF132}">
      <dgm:prSet custT="1"/>
      <dgm:spPr/>
      <dgm:t>
        <a:bodyPr/>
        <a:lstStyle/>
        <a:p>
          <a:pPr algn="r" rtl="0"/>
          <a:endParaRPr lang="es-ES" sz="1400" b="1" dirty="0" smtClean="0">
            <a:latin typeface="Arial" pitchFamily="34" charset="0"/>
            <a:cs typeface="Arial" pitchFamily="34" charset="0"/>
          </a:endParaRPr>
        </a:p>
        <a:p>
          <a:pPr algn="r" rtl="0"/>
          <a:endParaRPr lang="es-ES" sz="1400" b="1" dirty="0" smtClean="0">
            <a:latin typeface="Arial" pitchFamily="34" charset="0"/>
            <a:cs typeface="Arial" pitchFamily="34" charset="0"/>
          </a:endParaRPr>
        </a:p>
        <a:p>
          <a:pPr algn="r" rtl="0"/>
          <a:endParaRPr lang="es-ES" sz="1400" b="1" dirty="0" smtClean="0">
            <a:latin typeface="Arial" pitchFamily="34" charset="0"/>
            <a:cs typeface="Arial" pitchFamily="34" charset="0"/>
          </a:endParaRPr>
        </a:p>
        <a:p>
          <a:pPr algn="r" rtl="0"/>
          <a:r>
            <a:rPr lang="es-ES" sz="1200" b="1" dirty="0" smtClean="0">
              <a:latin typeface="Arial" pitchFamily="34" charset="0"/>
              <a:cs typeface="Arial" pitchFamily="34" charset="0"/>
            </a:rPr>
            <a:t>Desarrollo de un modelo de fortalecimiento de la inspección vigilancia y control  al  Sistema General de Seguridad Social en Salud. </a:t>
          </a:r>
          <a:endParaRPr lang="es-CO" sz="1200" dirty="0">
            <a:latin typeface="Arial" pitchFamily="34" charset="0"/>
            <a:cs typeface="Arial" pitchFamily="34" charset="0"/>
          </a:endParaRPr>
        </a:p>
      </dgm:t>
    </dgm:pt>
    <dgm:pt modelId="{003804CA-81A2-482B-B035-8E17F227468B}" type="parTrans" cxnId="{933CC02D-3755-4211-9F56-A06D5D97EF2E}">
      <dgm:prSet/>
      <dgm:spPr/>
      <dgm:t>
        <a:bodyPr/>
        <a:lstStyle/>
        <a:p>
          <a:pPr algn="r"/>
          <a:endParaRPr lang="es-CO">
            <a:latin typeface="Arial" pitchFamily="34" charset="0"/>
            <a:cs typeface="Arial" pitchFamily="34" charset="0"/>
          </a:endParaRPr>
        </a:p>
      </dgm:t>
    </dgm:pt>
    <dgm:pt modelId="{49C3CD1F-58C2-4171-95BE-8A8576B9C484}" type="sibTrans" cxnId="{933CC02D-3755-4211-9F56-A06D5D97EF2E}">
      <dgm:prSet/>
      <dgm:spPr/>
      <dgm:t>
        <a:bodyPr/>
        <a:lstStyle/>
        <a:p>
          <a:pPr algn="r"/>
          <a:endParaRPr lang="es-CO">
            <a:latin typeface="Arial" pitchFamily="34" charset="0"/>
            <a:cs typeface="Arial" pitchFamily="34" charset="0"/>
          </a:endParaRPr>
        </a:p>
      </dgm:t>
    </dgm:pt>
    <dgm:pt modelId="{C685EF0A-A7C2-4D02-8A10-01453CA65064}" type="pres">
      <dgm:prSet presAssocID="{8A3B1ABC-0118-472E-90B8-E30E32162008}" presName="Name0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CCAA6B6-0A99-40BD-AE3E-FA06BDA64049}" type="pres">
      <dgm:prSet presAssocID="{8A3B1ABC-0118-472E-90B8-E30E32162008}" presName="ellipse1" presStyleLbl="vennNode1" presStyleIdx="0" presStyleCnt="6" custScaleX="127350" custScaleY="112570" custLinFactNeighborY="-1222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D00E44D-606D-41CD-AAF5-9D938A0DC2FE}" type="pres">
      <dgm:prSet presAssocID="{8A3B1ABC-0118-472E-90B8-E30E32162008}" presName="ellipse2" presStyleLbl="vennNode1" presStyleIdx="1" presStyleCnt="6" custScaleX="127350" custScaleY="112570" custLinFactNeighborX="-18644" custLinFactNeighborY="964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D4B6A39-CF95-4E26-BF3D-9D6EFFE588D5}" type="pres">
      <dgm:prSet presAssocID="{8A3B1ABC-0118-472E-90B8-E30E32162008}" presName="ellipse3" presStyleLbl="vennNode1" presStyleIdx="2" presStyleCnt="6" custScaleX="127350" custScaleY="112570" custLinFactNeighborX="8898" custLinFactNeighborY="-1222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92638D7-0D89-4C2C-BF53-0CE1D9A8BF96}" type="pres">
      <dgm:prSet presAssocID="{8A3B1ABC-0118-472E-90B8-E30E32162008}" presName="ellipse4" presStyleLbl="vennNode1" presStyleIdx="3" presStyleCnt="6" custScaleX="127350" custScaleY="112570" custLinFactNeighborX="-10070" custLinFactNeighborY="664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3F2FF64-2627-465E-9BEB-1E4459032CF8}" type="pres">
      <dgm:prSet presAssocID="{8A3B1ABC-0118-472E-90B8-E30E32162008}" presName="ellipse5" presStyleLbl="vennNode1" presStyleIdx="4" presStyleCnt="6" custScaleX="127350" custScaleY="112570" custLinFactNeighborX="15925" custLinFactNeighborY="-1883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134533D-DF3E-466B-BDA5-B89FE89C8564}" type="pres">
      <dgm:prSet presAssocID="{8A3B1ABC-0118-472E-90B8-E30E32162008}" presName="ellipse6" presStyleLbl="vennNode1" presStyleIdx="5" presStyleCnt="6" custScaleX="127350" custScaleY="112570" custLinFactNeighborX="-879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33CC02D-3755-4211-9F56-A06D5D97EF2E}" srcId="{8A3B1ABC-0118-472E-90B8-E30E32162008}" destId="{4DBFBEAF-DACE-42E1-AD7C-87971F4CF132}" srcOrd="5" destOrd="0" parTransId="{003804CA-81A2-482B-B035-8E17F227468B}" sibTransId="{49C3CD1F-58C2-4171-95BE-8A8576B9C484}"/>
    <dgm:cxn modelId="{B44B93D9-5C00-430F-9372-2D31C028A277}" type="presOf" srcId="{949F3BA3-1E6E-4B7E-8FD2-3F0EAECFBAD8}" destId="{0D4B6A39-CF95-4E26-BF3D-9D6EFFE588D5}" srcOrd="0" destOrd="0" presId="urn:microsoft.com/office/officeart/2005/8/layout/rings+Icon"/>
    <dgm:cxn modelId="{B9E55188-4862-456D-A5C0-D26BD44DF38C}" type="presOf" srcId="{8A3B1ABC-0118-472E-90B8-E30E32162008}" destId="{C685EF0A-A7C2-4D02-8A10-01453CA65064}" srcOrd="0" destOrd="0" presId="urn:microsoft.com/office/officeart/2005/8/layout/rings+Icon"/>
    <dgm:cxn modelId="{78B9C96F-BE20-46D3-BB9B-0E9D98D00DEA}" srcId="{8A3B1ABC-0118-472E-90B8-E30E32162008}" destId="{949F3BA3-1E6E-4B7E-8FD2-3F0EAECFBAD8}" srcOrd="2" destOrd="0" parTransId="{32DFAEC5-3940-4319-A39D-5EAA09FF4906}" sibTransId="{4EED9CC7-BBBF-4095-A0BB-72CFA92327A2}"/>
    <dgm:cxn modelId="{74A0C8DB-DE3F-40CC-B588-BA57CC096063}" type="presOf" srcId="{7A8B309D-133C-45AB-AB74-844B036B89E3}" destId="{3CCAA6B6-0A99-40BD-AE3E-FA06BDA64049}" srcOrd="0" destOrd="0" presId="urn:microsoft.com/office/officeart/2005/8/layout/rings+Icon"/>
    <dgm:cxn modelId="{CEFD2DF7-6225-43B9-82DF-08FC5A6B7EEB}" srcId="{8A3B1ABC-0118-472E-90B8-E30E32162008}" destId="{B4863E05-9330-4574-A961-6B654AAAD0EE}" srcOrd="3" destOrd="0" parTransId="{B9A205AE-AD7A-4318-8127-F4E7AA9B1A62}" sibTransId="{39DE991F-9AB3-491C-9D9E-9A8991311440}"/>
    <dgm:cxn modelId="{B078E4D2-9411-4BF2-982A-48C407398730}" type="presOf" srcId="{AABCA7B4-4383-4B38-B52C-58B38BE1A905}" destId="{93F2FF64-2627-465E-9BEB-1E4459032CF8}" srcOrd="0" destOrd="0" presId="urn:microsoft.com/office/officeart/2005/8/layout/rings+Icon"/>
    <dgm:cxn modelId="{88ED569F-C48B-44CE-BF34-722D694FDB70}" type="presOf" srcId="{4DBFBEAF-DACE-42E1-AD7C-87971F4CF132}" destId="{3134533D-DF3E-466B-BDA5-B89FE89C8564}" srcOrd="0" destOrd="0" presId="urn:microsoft.com/office/officeart/2005/8/layout/rings+Icon"/>
    <dgm:cxn modelId="{DBFE1D7A-4CC0-478F-AB96-913B7DEDFA64}" srcId="{8A3B1ABC-0118-472E-90B8-E30E32162008}" destId="{C23957FE-7F26-4B0F-830C-4E49156B2C20}" srcOrd="1" destOrd="0" parTransId="{7761CD6B-B747-4254-80A7-EB6750831B3F}" sibTransId="{9A747D8F-7520-4F51-9A88-BE5CFC38C43E}"/>
    <dgm:cxn modelId="{070DEDD7-C29F-4CDC-8458-4480B738C5D1}" srcId="{8A3B1ABC-0118-472E-90B8-E30E32162008}" destId="{AABCA7B4-4383-4B38-B52C-58B38BE1A905}" srcOrd="4" destOrd="0" parTransId="{1CAE9715-1D94-4541-9DB1-424948EF6BFF}" sibTransId="{BF4F39F2-35BB-4279-962F-B23909DA024F}"/>
    <dgm:cxn modelId="{AE063D5E-D544-4C0F-AB8B-953E4DE5C488}" type="presOf" srcId="{C23957FE-7F26-4B0F-830C-4E49156B2C20}" destId="{ED00E44D-606D-41CD-AAF5-9D938A0DC2FE}" srcOrd="0" destOrd="0" presId="urn:microsoft.com/office/officeart/2005/8/layout/rings+Icon"/>
    <dgm:cxn modelId="{52C94D71-CBB9-42F9-B560-A5C6D1C1AF2D}" srcId="{8A3B1ABC-0118-472E-90B8-E30E32162008}" destId="{7A8B309D-133C-45AB-AB74-844B036B89E3}" srcOrd="0" destOrd="0" parTransId="{BEC27F90-A6F0-43B0-AFFF-1DFB7D86292E}" sibTransId="{3B3B1A2D-2A63-4578-99FC-210C29945AC6}"/>
    <dgm:cxn modelId="{FAB6BA9F-93FA-41AA-A41B-2A9DE35219F5}" type="presOf" srcId="{B4863E05-9330-4574-A961-6B654AAAD0EE}" destId="{292638D7-0D89-4C2C-BF53-0CE1D9A8BF96}" srcOrd="0" destOrd="0" presId="urn:microsoft.com/office/officeart/2005/8/layout/rings+Icon"/>
    <dgm:cxn modelId="{F9B3C31E-0AD6-4E0D-88B7-5F00AD750FD2}" type="presParOf" srcId="{C685EF0A-A7C2-4D02-8A10-01453CA65064}" destId="{3CCAA6B6-0A99-40BD-AE3E-FA06BDA64049}" srcOrd="0" destOrd="0" presId="urn:microsoft.com/office/officeart/2005/8/layout/rings+Icon"/>
    <dgm:cxn modelId="{CA63BFC7-FD4B-496A-B4D3-02223CB1D37B}" type="presParOf" srcId="{C685EF0A-A7C2-4D02-8A10-01453CA65064}" destId="{ED00E44D-606D-41CD-AAF5-9D938A0DC2FE}" srcOrd="1" destOrd="0" presId="urn:microsoft.com/office/officeart/2005/8/layout/rings+Icon"/>
    <dgm:cxn modelId="{F148901D-6CB9-4040-8925-AA56DE5AA963}" type="presParOf" srcId="{C685EF0A-A7C2-4D02-8A10-01453CA65064}" destId="{0D4B6A39-CF95-4E26-BF3D-9D6EFFE588D5}" srcOrd="2" destOrd="0" presId="urn:microsoft.com/office/officeart/2005/8/layout/rings+Icon"/>
    <dgm:cxn modelId="{546557DE-3304-41ED-BF75-22F55FB5182A}" type="presParOf" srcId="{C685EF0A-A7C2-4D02-8A10-01453CA65064}" destId="{292638D7-0D89-4C2C-BF53-0CE1D9A8BF96}" srcOrd="3" destOrd="0" presId="urn:microsoft.com/office/officeart/2005/8/layout/rings+Icon"/>
    <dgm:cxn modelId="{9FE0FE5A-B497-4EAE-B3CD-1605A890F64A}" type="presParOf" srcId="{C685EF0A-A7C2-4D02-8A10-01453CA65064}" destId="{93F2FF64-2627-465E-9BEB-1E4459032CF8}" srcOrd="4" destOrd="0" presId="urn:microsoft.com/office/officeart/2005/8/layout/rings+Icon"/>
    <dgm:cxn modelId="{07388AB6-4924-48F7-82A0-9629A9721C13}" type="presParOf" srcId="{C685EF0A-A7C2-4D02-8A10-01453CA65064}" destId="{3134533D-DF3E-466B-BDA5-B89FE89C8564}" srcOrd="5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19CF10E-C081-4DA0-93DA-CEBBEDFAAFBE}" type="doc">
      <dgm:prSet loTypeId="urn:microsoft.com/office/officeart/2005/8/layout/hProcess4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s-CO"/>
        </a:p>
      </dgm:t>
    </dgm:pt>
    <dgm:pt modelId="{49263A5F-DCBF-476B-9E61-0E3B77C8FFBC}">
      <dgm:prSet custT="1"/>
      <dgm:spPr/>
      <dgm:t>
        <a:bodyPr/>
        <a:lstStyle/>
        <a:p>
          <a:pPr rtl="0"/>
          <a:r>
            <a:rPr lang="es-ES" sz="1200" b="1" dirty="0" smtClean="0">
              <a:latin typeface="Arial" pitchFamily="34" charset="0"/>
              <a:cs typeface="Arial" pitchFamily="34" charset="0"/>
            </a:rPr>
            <a:t>Apertura de la Convocatoria</a:t>
          </a:r>
          <a:endParaRPr lang="es-CO" sz="1200" b="1" dirty="0">
            <a:latin typeface="Arial" pitchFamily="34" charset="0"/>
            <a:cs typeface="Arial" pitchFamily="34" charset="0"/>
          </a:endParaRPr>
        </a:p>
      </dgm:t>
    </dgm:pt>
    <dgm:pt modelId="{D52FC15E-DC28-4A82-AD56-781DFF00CDEB}" type="parTrans" cxnId="{CA944759-548A-4C80-BF27-6F17C4F9461F}">
      <dgm:prSet/>
      <dgm:spPr/>
      <dgm:t>
        <a:bodyPr/>
        <a:lstStyle/>
        <a:p>
          <a:endParaRPr lang="es-CO">
            <a:latin typeface="Arial" pitchFamily="34" charset="0"/>
            <a:cs typeface="Arial" pitchFamily="34" charset="0"/>
          </a:endParaRPr>
        </a:p>
      </dgm:t>
    </dgm:pt>
    <dgm:pt modelId="{1961471E-D7A7-40D1-A93E-EC551E83C071}" type="sibTrans" cxnId="{CA944759-548A-4C80-BF27-6F17C4F9461F}">
      <dgm:prSet/>
      <dgm:spPr/>
      <dgm:t>
        <a:bodyPr/>
        <a:lstStyle/>
        <a:p>
          <a:endParaRPr lang="es-CO">
            <a:latin typeface="Arial" pitchFamily="34" charset="0"/>
            <a:cs typeface="Arial" pitchFamily="34" charset="0"/>
          </a:endParaRPr>
        </a:p>
      </dgm:t>
    </dgm:pt>
    <dgm:pt modelId="{14C6F7B2-F0BB-4561-9474-65F5B6298408}">
      <dgm:prSet/>
      <dgm:spPr/>
      <dgm:t>
        <a:bodyPr/>
        <a:lstStyle/>
        <a:p>
          <a:pPr rtl="0"/>
          <a:r>
            <a:rPr lang="es-ES" b="1" dirty="0" smtClean="0">
              <a:latin typeface="Arial" pitchFamily="34" charset="0"/>
              <a:cs typeface="Arial" pitchFamily="34" charset="0"/>
            </a:rPr>
            <a:t>Julio 12 de 2011</a:t>
          </a:r>
          <a:endParaRPr lang="es-CO" dirty="0">
            <a:latin typeface="Arial" pitchFamily="34" charset="0"/>
            <a:cs typeface="Arial" pitchFamily="34" charset="0"/>
          </a:endParaRPr>
        </a:p>
      </dgm:t>
    </dgm:pt>
    <dgm:pt modelId="{3F158FDD-402C-41BB-A3E5-08C694CCA127}" type="parTrans" cxnId="{09D82E88-37F1-44EC-B38F-A424A2C8624F}">
      <dgm:prSet/>
      <dgm:spPr/>
      <dgm:t>
        <a:bodyPr/>
        <a:lstStyle/>
        <a:p>
          <a:endParaRPr lang="es-CO">
            <a:latin typeface="Arial" pitchFamily="34" charset="0"/>
            <a:cs typeface="Arial" pitchFamily="34" charset="0"/>
          </a:endParaRPr>
        </a:p>
      </dgm:t>
    </dgm:pt>
    <dgm:pt modelId="{E6D4AE38-DE37-4709-85AE-2A3BC2C4026C}" type="sibTrans" cxnId="{09D82E88-37F1-44EC-B38F-A424A2C8624F}">
      <dgm:prSet/>
      <dgm:spPr/>
      <dgm:t>
        <a:bodyPr/>
        <a:lstStyle/>
        <a:p>
          <a:endParaRPr lang="es-CO">
            <a:latin typeface="Arial" pitchFamily="34" charset="0"/>
            <a:cs typeface="Arial" pitchFamily="34" charset="0"/>
          </a:endParaRPr>
        </a:p>
      </dgm:t>
    </dgm:pt>
    <dgm:pt modelId="{5B0CAB74-50F8-40CC-B09A-9FC9824C769E}">
      <dgm:prSet custT="1"/>
      <dgm:spPr/>
      <dgm:t>
        <a:bodyPr/>
        <a:lstStyle/>
        <a:p>
          <a:pPr rtl="0"/>
          <a:r>
            <a:rPr lang="es-ES" sz="1200" b="1" dirty="0" smtClean="0">
              <a:latin typeface="Arial" pitchFamily="34" charset="0"/>
              <a:cs typeface="Arial" pitchFamily="34" charset="0"/>
            </a:rPr>
            <a:t>Fecha límite de recepción de Programas</a:t>
          </a:r>
          <a:endParaRPr lang="es-CO" sz="1200" b="1" dirty="0" smtClean="0">
            <a:latin typeface="Arial" pitchFamily="34" charset="0"/>
            <a:cs typeface="Arial" pitchFamily="34" charset="0"/>
          </a:endParaRPr>
        </a:p>
      </dgm:t>
    </dgm:pt>
    <dgm:pt modelId="{C694BC47-17AA-4ED0-81B6-DD66740BD45A}" type="parTrans" cxnId="{8749254C-96CD-4A47-9C2D-02713D5B8841}">
      <dgm:prSet/>
      <dgm:spPr/>
      <dgm:t>
        <a:bodyPr/>
        <a:lstStyle/>
        <a:p>
          <a:endParaRPr lang="es-CO">
            <a:latin typeface="Arial" pitchFamily="34" charset="0"/>
            <a:cs typeface="Arial" pitchFamily="34" charset="0"/>
          </a:endParaRPr>
        </a:p>
      </dgm:t>
    </dgm:pt>
    <dgm:pt modelId="{B5F5AFDA-CFDC-4D3A-A4D9-166B7AD236DD}" type="sibTrans" cxnId="{8749254C-96CD-4A47-9C2D-02713D5B8841}">
      <dgm:prSet/>
      <dgm:spPr/>
      <dgm:t>
        <a:bodyPr/>
        <a:lstStyle/>
        <a:p>
          <a:endParaRPr lang="es-CO">
            <a:latin typeface="Arial" pitchFamily="34" charset="0"/>
            <a:cs typeface="Arial" pitchFamily="34" charset="0"/>
          </a:endParaRPr>
        </a:p>
      </dgm:t>
    </dgm:pt>
    <dgm:pt modelId="{4C16E9C3-F6EC-4CC1-B211-7699D2557186}">
      <dgm:prSet/>
      <dgm:spPr/>
      <dgm:t>
        <a:bodyPr/>
        <a:lstStyle/>
        <a:p>
          <a:pPr rtl="0"/>
          <a:r>
            <a:rPr lang="es-ES" b="1" dirty="0" smtClean="0">
              <a:latin typeface="Arial" pitchFamily="34" charset="0"/>
              <a:cs typeface="Arial" pitchFamily="34" charset="0"/>
            </a:rPr>
            <a:t>28 de Septiembre 2011 5.00 </a:t>
          </a:r>
          <a:r>
            <a:rPr lang="es-ES" b="1" dirty="0" err="1" smtClean="0">
              <a:latin typeface="Arial" pitchFamily="34" charset="0"/>
              <a:cs typeface="Arial" pitchFamily="34" charset="0"/>
            </a:rPr>
            <a:t>p.m</a:t>
          </a:r>
          <a:endParaRPr lang="es-CO" dirty="0">
            <a:latin typeface="Arial" pitchFamily="34" charset="0"/>
            <a:cs typeface="Arial" pitchFamily="34" charset="0"/>
          </a:endParaRPr>
        </a:p>
      </dgm:t>
    </dgm:pt>
    <dgm:pt modelId="{64B30B33-7274-42FC-AD02-D9ED66399E23}" type="parTrans" cxnId="{32C6417D-C332-4304-B51E-C824FB2200C2}">
      <dgm:prSet/>
      <dgm:spPr/>
      <dgm:t>
        <a:bodyPr/>
        <a:lstStyle/>
        <a:p>
          <a:endParaRPr lang="es-CO">
            <a:latin typeface="Arial" pitchFamily="34" charset="0"/>
            <a:cs typeface="Arial" pitchFamily="34" charset="0"/>
          </a:endParaRPr>
        </a:p>
      </dgm:t>
    </dgm:pt>
    <dgm:pt modelId="{BEE619B4-D980-40E4-8131-4D40CA1B9F51}" type="sibTrans" cxnId="{32C6417D-C332-4304-B51E-C824FB2200C2}">
      <dgm:prSet/>
      <dgm:spPr/>
      <dgm:t>
        <a:bodyPr/>
        <a:lstStyle/>
        <a:p>
          <a:endParaRPr lang="es-CO">
            <a:latin typeface="Arial" pitchFamily="34" charset="0"/>
            <a:cs typeface="Arial" pitchFamily="34" charset="0"/>
          </a:endParaRPr>
        </a:p>
      </dgm:t>
    </dgm:pt>
    <dgm:pt modelId="{7FDAAA92-C038-44E9-A55B-6962514FF436}">
      <dgm:prSet custT="1"/>
      <dgm:spPr/>
      <dgm:t>
        <a:bodyPr/>
        <a:lstStyle/>
        <a:p>
          <a:pPr rtl="0"/>
          <a:r>
            <a:rPr lang="es-ES" sz="1200" b="1" dirty="0" smtClean="0">
              <a:latin typeface="Arial" pitchFamily="34" charset="0"/>
              <a:cs typeface="Arial" pitchFamily="34" charset="0"/>
            </a:rPr>
            <a:t>Publicación de la lista preliminar de resultados </a:t>
          </a:r>
          <a:endParaRPr lang="es-CO" sz="1200" b="1" dirty="0" smtClean="0">
            <a:latin typeface="Arial" pitchFamily="34" charset="0"/>
            <a:cs typeface="Arial" pitchFamily="34" charset="0"/>
          </a:endParaRPr>
        </a:p>
      </dgm:t>
    </dgm:pt>
    <dgm:pt modelId="{C5C9ED40-E2E3-46C1-901F-927573776EB0}" type="parTrans" cxnId="{E88E28B4-019A-4224-99E9-1DD72851BCF1}">
      <dgm:prSet/>
      <dgm:spPr/>
      <dgm:t>
        <a:bodyPr/>
        <a:lstStyle/>
        <a:p>
          <a:endParaRPr lang="es-CO">
            <a:latin typeface="Arial" pitchFamily="34" charset="0"/>
            <a:cs typeface="Arial" pitchFamily="34" charset="0"/>
          </a:endParaRPr>
        </a:p>
      </dgm:t>
    </dgm:pt>
    <dgm:pt modelId="{1C5AD263-C2C4-4DD4-9DD8-2EDBA6C1C0E4}" type="sibTrans" cxnId="{E88E28B4-019A-4224-99E9-1DD72851BCF1}">
      <dgm:prSet/>
      <dgm:spPr/>
      <dgm:t>
        <a:bodyPr/>
        <a:lstStyle/>
        <a:p>
          <a:endParaRPr lang="es-CO">
            <a:latin typeface="Arial" pitchFamily="34" charset="0"/>
            <a:cs typeface="Arial" pitchFamily="34" charset="0"/>
          </a:endParaRPr>
        </a:p>
      </dgm:t>
    </dgm:pt>
    <dgm:pt modelId="{8BEA0F84-7086-47CF-BC89-FA8AF0DE246C}">
      <dgm:prSet/>
      <dgm:spPr/>
      <dgm:t>
        <a:bodyPr/>
        <a:lstStyle/>
        <a:p>
          <a:pPr rtl="0"/>
          <a:r>
            <a:rPr lang="es-ES" b="1" dirty="0" smtClean="0">
              <a:latin typeface="Arial" pitchFamily="34" charset="0"/>
              <a:cs typeface="Arial" pitchFamily="34" charset="0"/>
            </a:rPr>
            <a:t>Noviembre 1 de 2011</a:t>
          </a:r>
          <a:endParaRPr lang="es-CO" dirty="0">
            <a:latin typeface="Arial" pitchFamily="34" charset="0"/>
            <a:cs typeface="Arial" pitchFamily="34" charset="0"/>
          </a:endParaRPr>
        </a:p>
      </dgm:t>
    </dgm:pt>
    <dgm:pt modelId="{C1C6AD44-4071-49C5-8E30-41155B9E1EFC}" type="parTrans" cxnId="{B785061B-552D-4291-8470-25252F9E95B3}">
      <dgm:prSet/>
      <dgm:spPr/>
      <dgm:t>
        <a:bodyPr/>
        <a:lstStyle/>
        <a:p>
          <a:endParaRPr lang="es-CO">
            <a:latin typeface="Arial" pitchFamily="34" charset="0"/>
            <a:cs typeface="Arial" pitchFamily="34" charset="0"/>
          </a:endParaRPr>
        </a:p>
      </dgm:t>
    </dgm:pt>
    <dgm:pt modelId="{5E50242A-9EE5-4757-8047-3F24DF5B854F}" type="sibTrans" cxnId="{B785061B-552D-4291-8470-25252F9E95B3}">
      <dgm:prSet/>
      <dgm:spPr/>
      <dgm:t>
        <a:bodyPr/>
        <a:lstStyle/>
        <a:p>
          <a:endParaRPr lang="es-CO">
            <a:latin typeface="Arial" pitchFamily="34" charset="0"/>
            <a:cs typeface="Arial" pitchFamily="34" charset="0"/>
          </a:endParaRPr>
        </a:p>
      </dgm:t>
    </dgm:pt>
    <dgm:pt modelId="{AB33D46D-4C1B-4041-BC04-D274FED31BE3}">
      <dgm:prSet custT="1"/>
      <dgm:spPr/>
      <dgm:t>
        <a:bodyPr/>
        <a:lstStyle/>
        <a:p>
          <a:pPr rtl="0"/>
          <a:r>
            <a:rPr lang="es-ES" sz="1200" b="1" dirty="0" smtClean="0">
              <a:latin typeface="Arial" pitchFamily="34" charset="0"/>
              <a:cs typeface="Arial" pitchFamily="34" charset="0"/>
            </a:rPr>
            <a:t>Periodo de observaciones </a:t>
          </a:r>
          <a:endParaRPr lang="es-CO" sz="1200" b="1" dirty="0" smtClean="0">
            <a:latin typeface="Arial" pitchFamily="34" charset="0"/>
            <a:cs typeface="Arial" pitchFamily="34" charset="0"/>
          </a:endParaRPr>
        </a:p>
      </dgm:t>
    </dgm:pt>
    <dgm:pt modelId="{99F75CDE-0C60-440E-8CF5-D3F055909D6F}" type="parTrans" cxnId="{3C1CAF42-FAF6-4D47-99EC-EE290075C06D}">
      <dgm:prSet/>
      <dgm:spPr/>
      <dgm:t>
        <a:bodyPr/>
        <a:lstStyle/>
        <a:p>
          <a:endParaRPr lang="es-CO">
            <a:latin typeface="Arial" pitchFamily="34" charset="0"/>
            <a:cs typeface="Arial" pitchFamily="34" charset="0"/>
          </a:endParaRPr>
        </a:p>
      </dgm:t>
    </dgm:pt>
    <dgm:pt modelId="{A376A5B5-DF6F-4B9A-B1CC-CC1C82514E68}" type="sibTrans" cxnId="{3C1CAF42-FAF6-4D47-99EC-EE290075C06D}">
      <dgm:prSet/>
      <dgm:spPr/>
      <dgm:t>
        <a:bodyPr/>
        <a:lstStyle/>
        <a:p>
          <a:endParaRPr lang="es-CO">
            <a:latin typeface="Arial" pitchFamily="34" charset="0"/>
            <a:cs typeface="Arial" pitchFamily="34" charset="0"/>
          </a:endParaRPr>
        </a:p>
      </dgm:t>
    </dgm:pt>
    <dgm:pt modelId="{875A5362-F592-4CE2-AF39-378EA7E6A155}">
      <dgm:prSet/>
      <dgm:spPr/>
      <dgm:t>
        <a:bodyPr/>
        <a:lstStyle/>
        <a:p>
          <a:pPr rtl="0"/>
          <a:r>
            <a:rPr lang="es-ES" b="1" dirty="0" smtClean="0">
              <a:latin typeface="Arial" pitchFamily="34" charset="0"/>
              <a:cs typeface="Arial" pitchFamily="34" charset="0"/>
            </a:rPr>
            <a:t>Noviembre 4 de 2011</a:t>
          </a:r>
          <a:endParaRPr lang="es-CO" dirty="0">
            <a:latin typeface="Arial" pitchFamily="34" charset="0"/>
            <a:cs typeface="Arial" pitchFamily="34" charset="0"/>
          </a:endParaRPr>
        </a:p>
      </dgm:t>
    </dgm:pt>
    <dgm:pt modelId="{F4E6C87F-063F-4389-8FA3-A46C88482BF5}" type="parTrans" cxnId="{64D5F1D0-DED4-4BD2-9998-ADB8FC11B0C8}">
      <dgm:prSet/>
      <dgm:spPr/>
      <dgm:t>
        <a:bodyPr/>
        <a:lstStyle/>
        <a:p>
          <a:endParaRPr lang="es-CO">
            <a:latin typeface="Arial" pitchFamily="34" charset="0"/>
            <a:cs typeface="Arial" pitchFamily="34" charset="0"/>
          </a:endParaRPr>
        </a:p>
      </dgm:t>
    </dgm:pt>
    <dgm:pt modelId="{E705FD35-EC28-437C-B175-C83EA7809C88}" type="sibTrans" cxnId="{64D5F1D0-DED4-4BD2-9998-ADB8FC11B0C8}">
      <dgm:prSet/>
      <dgm:spPr/>
      <dgm:t>
        <a:bodyPr/>
        <a:lstStyle/>
        <a:p>
          <a:endParaRPr lang="es-CO">
            <a:latin typeface="Arial" pitchFamily="34" charset="0"/>
            <a:cs typeface="Arial" pitchFamily="34" charset="0"/>
          </a:endParaRPr>
        </a:p>
      </dgm:t>
    </dgm:pt>
    <dgm:pt modelId="{2F98F3AA-D6F3-4D81-8894-BD98D9E65D87}">
      <dgm:prSet custT="1"/>
      <dgm:spPr/>
      <dgm:t>
        <a:bodyPr/>
        <a:lstStyle/>
        <a:p>
          <a:pPr rtl="0"/>
          <a:r>
            <a:rPr lang="es-ES" sz="1200" b="1" dirty="0" smtClean="0">
              <a:latin typeface="Arial" pitchFamily="34" charset="0"/>
              <a:cs typeface="Arial" pitchFamily="34" charset="0"/>
            </a:rPr>
            <a:t>Respuesta a observaciones </a:t>
          </a:r>
          <a:endParaRPr lang="es-CO" sz="1200" b="1" dirty="0" smtClean="0">
            <a:latin typeface="Arial" pitchFamily="34" charset="0"/>
            <a:cs typeface="Arial" pitchFamily="34" charset="0"/>
          </a:endParaRPr>
        </a:p>
      </dgm:t>
    </dgm:pt>
    <dgm:pt modelId="{17C2C8B2-3971-408F-9D24-165E304B2A98}" type="parTrans" cxnId="{CAD45442-0AE5-4BF7-A43B-478C372F1C56}">
      <dgm:prSet/>
      <dgm:spPr/>
      <dgm:t>
        <a:bodyPr/>
        <a:lstStyle/>
        <a:p>
          <a:endParaRPr lang="es-CO">
            <a:latin typeface="Arial" pitchFamily="34" charset="0"/>
            <a:cs typeface="Arial" pitchFamily="34" charset="0"/>
          </a:endParaRPr>
        </a:p>
      </dgm:t>
    </dgm:pt>
    <dgm:pt modelId="{048E1786-6868-47A9-A446-9CAF00C917CA}" type="sibTrans" cxnId="{CAD45442-0AE5-4BF7-A43B-478C372F1C56}">
      <dgm:prSet/>
      <dgm:spPr/>
      <dgm:t>
        <a:bodyPr/>
        <a:lstStyle/>
        <a:p>
          <a:endParaRPr lang="es-CO">
            <a:latin typeface="Arial" pitchFamily="34" charset="0"/>
            <a:cs typeface="Arial" pitchFamily="34" charset="0"/>
          </a:endParaRPr>
        </a:p>
      </dgm:t>
    </dgm:pt>
    <dgm:pt modelId="{C65DF743-3362-43DC-A14B-E74E3AEB3823}">
      <dgm:prSet/>
      <dgm:spPr/>
      <dgm:t>
        <a:bodyPr/>
        <a:lstStyle/>
        <a:p>
          <a:pPr rtl="0"/>
          <a:r>
            <a:rPr lang="es-ES" b="1" dirty="0" smtClean="0">
              <a:latin typeface="Arial" pitchFamily="34" charset="0"/>
              <a:cs typeface="Arial" pitchFamily="34" charset="0"/>
            </a:rPr>
            <a:t>Noviembre 10 de 2011</a:t>
          </a:r>
          <a:endParaRPr lang="es-CO" dirty="0">
            <a:latin typeface="Arial" pitchFamily="34" charset="0"/>
            <a:cs typeface="Arial" pitchFamily="34" charset="0"/>
          </a:endParaRPr>
        </a:p>
      </dgm:t>
    </dgm:pt>
    <dgm:pt modelId="{09488333-A0EA-458C-844A-C87F71AD25BF}" type="parTrans" cxnId="{3E5074B3-E748-4B80-A618-D3D375BA3857}">
      <dgm:prSet/>
      <dgm:spPr/>
      <dgm:t>
        <a:bodyPr/>
        <a:lstStyle/>
        <a:p>
          <a:endParaRPr lang="es-CO">
            <a:latin typeface="Arial" pitchFamily="34" charset="0"/>
            <a:cs typeface="Arial" pitchFamily="34" charset="0"/>
          </a:endParaRPr>
        </a:p>
      </dgm:t>
    </dgm:pt>
    <dgm:pt modelId="{092B3636-81D9-4F6E-BE8D-73864F42BFEF}" type="sibTrans" cxnId="{3E5074B3-E748-4B80-A618-D3D375BA3857}">
      <dgm:prSet/>
      <dgm:spPr/>
      <dgm:t>
        <a:bodyPr/>
        <a:lstStyle/>
        <a:p>
          <a:endParaRPr lang="es-CO">
            <a:latin typeface="Arial" pitchFamily="34" charset="0"/>
            <a:cs typeface="Arial" pitchFamily="34" charset="0"/>
          </a:endParaRPr>
        </a:p>
      </dgm:t>
    </dgm:pt>
    <dgm:pt modelId="{0204E881-B1CB-44C2-A4B0-34B6BD7593C4}">
      <dgm:prSet custT="1"/>
      <dgm:spPr/>
      <dgm:t>
        <a:bodyPr/>
        <a:lstStyle/>
        <a:p>
          <a:pPr rtl="0"/>
          <a:r>
            <a:rPr lang="es-ES" sz="1200" b="1" dirty="0" smtClean="0">
              <a:latin typeface="Arial" pitchFamily="34" charset="0"/>
              <a:cs typeface="Arial" pitchFamily="34" charset="0"/>
            </a:rPr>
            <a:t>Publicación de la lista Definitiva de resultados  </a:t>
          </a:r>
          <a:endParaRPr lang="es-CO" sz="1200" b="1" dirty="0" smtClean="0">
            <a:latin typeface="Arial" pitchFamily="34" charset="0"/>
            <a:cs typeface="Arial" pitchFamily="34" charset="0"/>
          </a:endParaRPr>
        </a:p>
      </dgm:t>
    </dgm:pt>
    <dgm:pt modelId="{87849B65-B62F-494D-AAB8-4B866B9446C8}" type="parTrans" cxnId="{36F2E37B-F927-405E-9C50-A2CE2B80F640}">
      <dgm:prSet/>
      <dgm:spPr/>
      <dgm:t>
        <a:bodyPr/>
        <a:lstStyle/>
        <a:p>
          <a:endParaRPr lang="es-CO">
            <a:latin typeface="Arial" pitchFamily="34" charset="0"/>
            <a:cs typeface="Arial" pitchFamily="34" charset="0"/>
          </a:endParaRPr>
        </a:p>
      </dgm:t>
    </dgm:pt>
    <dgm:pt modelId="{8823F0B1-3F8B-441D-9708-1E86C93C4E71}" type="sibTrans" cxnId="{36F2E37B-F927-405E-9C50-A2CE2B80F640}">
      <dgm:prSet/>
      <dgm:spPr/>
      <dgm:t>
        <a:bodyPr/>
        <a:lstStyle/>
        <a:p>
          <a:endParaRPr lang="es-CO">
            <a:latin typeface="Arial" pitchFamily="34" charset="0"/>
            <a:cs typeface="Arial" pitchFamily="34" charset="0"/>
          </a:endParaRPr>
        </a:p>
      </dgm:t>
    </dgm:pt>
    <dgm:pt modelId="{4F13F11B-3CC4-4D62-983B-9DDFCF60DEE9}">
      <dgm:prSet/>
      <dgm:spPr/>
      <dgm:t>
        <a:bodyPr/>
        <a:lstStyle/>
        <a:p>
          <a:pPr rtl="0"/>
          <a:r>
            <a:rPr lang="es-ES" b="1" dirty="0" smtClean="0">
              <a:latin typeface="Arial" pitchFamily="34" charset="0"/>
              <a:cs typeface="Arial" pitchFamily="34" charset="0"/>
            </a:rPr>
            <a:t>Noviembre 11 de 2011</a:t>
          </a:r>
          <a:endParaRPr lang="es-CO" dirty="0">
            <a:latin typeface="Arial" pitchFamily="34" charset="0"/>
            <a:cs typeface="Arial" pitchFamily="34" charset="0"/>
          </a:endParaRPr>
        </a:p>
      </dgm:t>
    </dgm:pt>
    <dgm:pt modelId="{A05093CD-5F4F-4081-836B-1B29AF8FBFD3}" type="parTrans" cxnId="{F12D0429-562C-435D-95A7-DF0B7BE2B553}">
      <dgm:prSet/>
      <dgm:spPr/>
      <dgm:t>
        <a:bodyPr/>
        <a:lstStyle/>
        <a:p>
          <a:endParaRPr lang="es-CO">
            <a:latin typeface="Arial" pitchFamily="34" charset="0"/>
            <a:cs typeface="Arial" pitchFamily="34" charset="0"/>
          </a:endParaRPr>
        </a:p>
      </dgm:t>
    </dgm:pt>
    <dgm:pt modelId="{AFA4F772-4D7A-4646-A863-1B2E73F852A0}" type="sibTrans" cxnId="{F12D0429-562C-435D-95A7-DF0B7BE2B553}">
      <dgm:prSet/>
      <dgm:spPr/>
      <dgm:t>
        <a:bodyPr/>
        <a:lstStyle/>
        <a:p>
          <a:endParaRPr lang="es-CO">
            <a:latin typeface="Arial" pitchFamily="34" charset="0"/>
            <a:cs typeface="Arial" pitchFamily="34" charset="0"/>
          </a:endParaRPr>
        </a:p>
      </dgm:t>
    </dgm:pt>
    <dgm:pt modelId="{16008850-5AE5-4CA0-AAF1-96F1333A4891}" type="pres">
      <dgm:prSet presAssocID="{E19CF10E-C081-4DA0-93DA-CEBBEDFAAFB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6E3ECFDC-D2BD-48E2-B096-0928C84B79D2}" type="pres">
      <dgm:prSet presAssocID="{E19CF10E-C081-4DA0-93DA-CEBBEDFAAFBE}" presName="tSp" presStyleCnt="0"/>
      <dgm:spPr/>
      <dgm:t>
        <a:bodyPr/>
        <a:lstStyle/>
        <a:p>
          <a:endParaRPr lang="es-CO"/>
        </a:p>
      </dgm:t>
    </dgm:pt>
    <dgm:pt modelId="{87B366A5-6A2A-46C6-83D1-93FB9A2248E2}" type="pres">
      <dgm:prSet presAssocID="{E19CF10E-C081-4DA0-93DA-CEBBEDFAAFBE}" presName="bSp" presStyleCnt="0"/>
      <dgm:spPr/>
      <dgm:t>
        <a:bodyPr/>
        <a:lstStyle/>
        <a:p>
          <a:endParaRPr lang="es-CO"/>
        </a:p>
      </dgm:t>
    </dgm:pt>
    <dgm:pt modelId="{62B8F9FF-BA4D-4889-AA72-0AF7D3C4D205}" type="pres">
      <dgm:prSet presAssocID="{E19CF10E-C081-4DA0-93DA-CEBBEDFAAFBE}" presName="process" presStyleCnt="0"/>
      <dgm:spPr/>
      <dgm:t>
        <a:bodyPr/>
        <a:lstStyle/>
        <a:p>
          <a:endParaRPr lang="es-CO"/>
        </a:p>
      </dgm:t>
    </dgm:pt>
    <dgm:pt modelId="{C4261E75-0D3E-4355-A443-1ADFE590D70E}" type="pres">
      <dgm:prSet presAssocID="{49263A5F-DCBF-476B-9E61-0E3B77C8FFBC}" presName="composite1" presStyleCnt="0"/>
      <dgm:spPr/>
      <dgm:t>
        <a:bodyPr/>
        <a:lstStyle/>
        <a:p>
          <a:endParaRPr lang="es-CO"/>
        </a:p>
      </dgm:t>
    </dgm:pt>
    <dgm:pt modelId="{E1798E33-8172-4AE0-81DC-9A425F95AA63}" type="pres">
      <dgm:prSet presAssocID="{49263A5F-DCBF-476B-9E61-0E3B77C8FFBC}" presName="dummyNode1" presStyleLbl="node1" presStyleIdx="0" presStyleCnt="6"/>
      <dgm:spPr/>
      <dgm:t>
        <a:bodyPr/>
        <a:lstStyle/>
        <a:p>
          <a:endParaRPr lang="es-CO"/>
        </a:p>
      </dgm:t>
    </dgm:pt>
    <dgm:pt modelId="{0AD00A51-B3D6-4120-ABA2-2AA0299A03C5}" type="pres">
      <dgm:prSet presAssocID="{49263A5F-DCBF-476B-9E61-0E3B77C8FFBC}" presName="childNode1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AEE0C30D-B5E2-43DF-8C36-8E412822F284}" type="pres">
      <dgm:prSet presAssocID="{49263A5F-DCBF-476B-9E61-0E3B77C8FFBC}" presName="childNode1tx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9DE6D04A-E8F7-4220-B064-70624C6814AD}" type="pres">
      <dgm:prSet presAssocID="{49263A5F-DCBF-476B-9E61-0E3B77C8FFBC}" presName="parentNode1" presStyleLbl="node1" presStyleIdx="0" presStyleCnt="6" custScaleY="215297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60B9D938-BFC3-4405-AF62-EA25DBED344B}" type="pres">
      <dgm:prSet presAssocID="{49263A5F-DCBF-476B-9E61-0E3B77C8FFBC}" presName="connSite1" presStyleCnt="0"/>
      <dgm:spPr/>
      <dgm:t>
        <a:bodyPr/>
        <a:lstStyle/>
        <a:p>
          <a:endParaRPr lang="es-CO"/>
        </a:p>
      </dgm:t>
    </dgm:pt>
    <dgm:pt modelId="{F3DD5AF5-88F5-4CA6-8CCD-6218CFD79CFC}" type="pres">
      <dgm:prSet presAssocID="{1961471E-D7A7-40D1-A93E-EC551E83C071}" presName="Name9" presStyleLbl="sibTrans2D1" presStyleIdx="0" presStyleCnt="5"/>
      <dgm:spPr/>
      <dgm:t>
        <a:bodyPr/>
        <a:lstStyle/>
        <a:p>
          <a:endParaRPr lang="es-CO"/>
        </a:p>
      </dgm:t>
    </dgm:pt>
    <dgm:pt modelId="{8873F20F-93E8-4FF0-BDBC-3CA976F663D3}" type="pres">
      <dgm:prSet presAssocID="{5B0CAB74-50F8-40CC-B09A-9FC9824C769E}" presName="composite2" presStyleCnt="0"/>
      <dgm:spPr/>
      <dgm:t>
        <a:bodyPr/>
        <a:lstStyle/>
        <a:p>
          <a:endParaRPr lang="es-CO"/>
        </a:p>
      </dgm:t>
    </dgm:pt>
    <dgm:pt modelId="{E38BE195-14A2-4005-961E-0DE40E4189C1}" type="pres">
      <dgm:prSet presAssocID="{5B0CAB74-50F8-40CC-B09A-9FC9824C769E}" presName="dummyNode2" presStyleLbl="node1" presStyleIdx="0" presStyleCnt="6"/>
      <dgm:spPr/>
      <dgm:t>
        <a:bodyPr/>
        <a:lstStyle/>
        <a:p>
          <a:endParaRPr lang="es-CO"/>
        </a:p>
      </dgm:t>
    </dgm:pt>
    <dgm:pt modelId="{405FB5EF-904B-4EFB-9B0F-8B46CAFD2D89}" type="pres">
      <dgm:prSet presAssocID="{5B0CAB74-50F8-40CC-B09A-9FC9824C769E}" presName="childNode2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E901CD3-8E5C-4D81-A487-50375BD17EDF}" type="pres">
      <dgm:prSet presAssocID="{5B0CAB74-50F8-40CC-B09A-9FC9824C769E}" presName="childNode2tx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4836C635-A99B-4BE1-97D9-AFF8B4EEA5C5}" type="pres">
      <dgm:prSet presAssocID="{5B0CAB74-50F8-40CC-B09A-9FC9824C769E}" presName="parentNode2" presStyleLbl="node1" presStyleIdx="1" presStyleCnt="6" custScaleY="172683" custLinFactNeighborY="-54982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EC03E2E7-9A94-40FD-B586-1A3F60487B35}" type="pres">
      <dgm:prSet presAssocID="{5B0CAB74-50F8-40CC-B09A-9FC9824C769E}" presName="connSite2" presStyleCnt="0"/>
      <dgm:spPr/>
      <dgm:t>
        <a:bodyPr/>
        <a:lstStyle/>
        <a:p>
          <a:endParaRPr lang="es-CO"/>
        </a:p>
      </dgm:t>
    </dgm:pt>
    <dgm:pt modelId="{D78CAB54-5EEF-44B3-92F5-C0D29DF2EF25}" type="pres">
      <dgm:prSet presAssocID="{B5F5AFDA-CFDC-4D3A-A4D9-166B7AD236DD}" presName="Name18" presStyleLbl="sibTrans2D1" presStyleIdx="1" presStyleCnt="5"/>
      <dgm:spPr/>
      <dgm:t>
        <a:bodyPr/>
        <a:lstStyle/>
        <a:p>
          <a:endParaRPr lang="es-CO"/>
        </a:p>
      </dgm:t>
    </dgm:pt>
    <dgm:pt modelId="{113C2C9F-96D7-4513-B8E4-CC495A41B3BA}" type="pres">
      <dgm:prSet presAssocID="{7FDAAA92-C038-44E9-A55B-6962514FF436}" presName="composite1" presStyleCnt="0"/>
      <dgm:spPr/>
      <dgm:t>
        <a:bodyPr/>
        <a:lstStyle/>
        <a:p>
          <a:endParaRPr lang="es-CO"/>
        </a:p>
      </dgm:t>
    </dgm:pt>
    <dgm:pt modelId="{ABBA4319-1ACA-4E5D-86B1-E0D31CEC1FDE}" type="pres">
      <dgm:prSet presAssocID="{7FDAAA92-C038-44E9-A55B-6962514FF436}" presName="dummyNode1" presStyleLbl="node1" presStyleIdx="1" presStyleCnt="6"/>
      <dgm:spPr/>
      <dgm:t>
        <a:bodyPr/>
        <a:lstStyle/>
        <a:p>
          <a:endParaRPr lang="es-CO"/>
        </a:p>
      </dgm:t>
    </dgm:pt>
    <dgm:pt modelId="{95BD0952-693C-4C62-9F9E-497AFA175545}" type="pres">
      <dgm:prSet presAssocID="{7FDAAA92-C038-44E9-A55B-6962514FF436}" presName="childNode1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626B4AA6-EDFC-431E-BA94-C7B09A2F7A53}" type="pres">
      <dgm:prSet presAssocID="{7FDAAA92-C038-44E9-A55B-6962514FF436}" presName="childNode1tx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3BBFF832-CD35-4982-A4FC-F0FFBB977082}" type="pres">
      <dgm:prSet presAssocID="{7FDAAA92-C038-44E9-A55B-6962514FF436}" presName="parentNode1" presStyleLbl="node1" presStyleIdx="2" presStyleCnt="6" custScaleY="207314" custLinFactNeighborY="26828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7A7E2729-D75B-456A-A003-F0864A6D1157}" type="pres">
      <dgm:prSet presAssocID="{7FDAAA92-C038-44E9-A55B-6962514FF436}" presName="connSite1" presStyleCnt="0"/>
      <dgm:spPr/>
      <dgm:t>
        <a:bodyPr/>
        <a:lstStyle/>
        <a:p>
          <a:endParaRPr lang="es-CO"/>
        </a:p>
      </dgm:t>
    </dgm:pt>
    <dgm:pt modelId="{E8F1F398-C716-48A3-A593-EDB20A6125DE}" type="pres">
      <dgm:prSet presAssocID="{1C5AD263-C2C4-4DD4-9DD8-2EDBA6C1C0E4}" presName="Name9" presStyleLbl="sibTrans2D1" presStyleIdx="2" presStyleCnt="5"/>
      <dgm:spPr/>
      <dgm:t>
        <a:bodyPr/>
        <a:lstStyle/>
        <a:p>
          <a:endParaRPr lang="es-CO"/>
        </a:p>
      </dgm:t>
    </dgm:pt>
    <dgm:pt modelId="{269D5DF8-5754-4C54-B3A5-88ED68DFC5AD}" type="pres">
      <dgm:prSet presAssocID="{AB33D46D-4C1B-4041-BC04-D274FED31BE3}" presName="composite2" presStyleCnt="0"/>
      <dgm:spPr/>
      <dgm:t>
        <a:bodyPr/>
        <a:lstStyle/>
        <a:p>
          <a:endParaRPr lang="es-CO"/>
        </a:p>
      </dgm:t>
    </dgm:pt>
    <dgm:pt modelId="{9484C6B4-13AC-495E-9121-A63378C8B2D0}" type="pres">
      <dgm:prSet presAssocID="{AB33D46D-4C1B-4041-BC04-D274FED31BE3}" presName="dummyNode2" presStyleLbl="node1" presStyleIdx="2" presStyleCnt="6"/>
      <dgm:spPr/>
      <dgm:t>
        <a:bodyPr/>
        <a:lstStyle/>
        <a:p>
          <a:endParaRPr lang="es-CO"/>
        </a:p>
      </dgm:t>
    </dgm:pt>
    <dgm:pt modelId="{1E018922-B992-4C69-8FF5-FA8321686677}" type="pres">
      <dgm:prSet presAssocID="{AB33D46D-4C1B-4041-BC04-D274FED31BE3}" presName="childNode2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35C93FAA-3E40-413B-839B-E2D16C3F32C2}" type="pres">
      <dgm:prSet presAssocID="{AB33D46D-4C1B-4041-BC04-D274FED31BE3}" presName="childNode2tx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D6453ADE-CF88-447E-929B-42947650BCD7}" type="pres">
      <dgm:prSet presAssocID="{AB33D46D-4C1B-4041-BC04-D274FED31BE3}" presName="parentNode2" presStyleLbl="node1" presStyleIdx="3" presStyleCnt="6" custScaleX="111714" custScaleY="172683" custLinFactNeighborY="-58288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C8F91A7C-0D19-42F8-886F-9ED8D3C96EAF}" type="pres">
      <dgm:prSet presAssocID="{AB33D46D-4C1B-4041-BC04-D274FED31BE3}" presName="connSite2" presStyleCnt="0"/>
      <dgm:spPr/>
      <dgm:t>
        <a:bodyPr/>
        <a:lstStyle/>
        <a:p>
          <a:endParaRPr lang="es-CO"/>
        </a:p>
      </dgm:t>
    </dgm:pt>
    <dgm:pt modelId="{48A8520D-94F9-42EA-B903-D79313B29B79}" type="pres">
      <dgm:prSet presAssocID="{A376A5B5-DF6F-4B9A-B1CC-CC1C82514E68}" presName="Name18" presStyleLbl="sibTrans2D1" presStyleIdx="3" presStyleCnt="5"/>
      <dgm:spPr/>
      <dgm:t>
        <a:bodyPr/>
        <a:lstStyle/>
        <a:p>
          <a:endParaRPr lang="es-CO"/>
        </a:p>
      </dgm:t>
    </dgm:pt>
    <dgm:pt modelId="{243B1415-CE35-4FF3-9F1D-DDA2A440F378}" type="pres">
      <dgm:prSet presAssocID="{2F98F3AA-D6F3-4D81-8894-BD98D9E65D87}" presName="composite1" presStyleCnt="0"/>
      <dgm:spPr/>
      <dgm:t>
        <a:bodyPr/>
        <a:lstStyle/>
        <a:p>
          <a:endParaRPr lang="es-CO"/>
        </a:p>
      </dgm:t>
    </dgm:pt>
    <dgm:pt modelId="{BF55778B-36BF-45B8-BD83-CD76BD98441B}" type="pres">
      <dgm:prSet presAssocID="{2F98F3AA-D6F3-4D81-8894-BD98D9E65D87}" presName="dummyNode1" presStyleLbl="node1" presStyleIdx="3" presStyleCnt="6"/>
      <dgm:spPr/>
      <dgm:t>
        <a:bodyPr/>
        <a:lstStyle/>
        <a:p>
          <a:endParaRPr lang="es-CO"/>
        </a:p>
      </dgm:t>
    </dgm:pt>
    <dgm:pt modelId="{8956998C-E911-4DCC-8391-BA35971C3D9E}" type="pres">
      <dgm:prSet presAssocID="{2F98F3AA-D6F3-4D81-8894-BD98D9E65D87}" presName="childNode1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03AE4204-4377-45A9-9842-8BA6F34D1E63}" type="pres">
      <dgm:prSet presAssocID="{2F98F3AA-D6F3-4D81-8894-BD98D9E65D87}" presName="childNode1tx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4DCECBDA-E0A7-464B-A2CF-903D2A097EB5}" type="pres">
      <dgm:prSet presAssocID="{2F98F3AA-D6F3-4D81-8894-BD98D9E65D87}" presName="parentNode1" presStyleLbl="node1" presStyleIdx="4" presStyleCnt="6" custScaleX="118773" custScaleY="135945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37ECB82C-9EC5-4D91-88B4-1F7AA03CE651}" type="pres">
      <dgm:prSet presAssocID="{2F98F3AA-D6F3-4D81-8894-BD98D9E65D87}" presName="connSite1" presStyleCnt="0"/>
      <dgm:spPr/>
      <dgm:t>
        <a:bodyPr/>
        <a:lstStyle/>
        <a:p>
          <a:endParaRPr lang="es-CO"/>
        </a:p>
      </dgm:t>
    </dgm:pt>
    <dgm:pt modelId="{E865B39B-558D-4936-BAE1-8BFE9E3A3FDE}" type="pres">
      <dgm:prSet presAssocID="{048E1786-6868-47A9-A446-9CAF00C917CA}" presName="Name9" presStyleLbl="sibTrans2D1" presStyleIdx="4" presStyleCnt="5"/>
      <dgm:spPr/>
      <dgm:t>
        <a:bodyPr/>
        <a:lstStyle/>
        <a:p>
          <a:endParaRPr lang="es-CO"/>
        </a:p>
      </dgm:t>
    </dgm:pt>
    <dgm:pt modelId="{E4098891-4007-457A-A659-DFC7575F7041}" type="pres">
      <dgm:prSet presAssocID="{0204E881-B1CB-44C2-A4B0-34B6BD7593C4}" presName="composite2" presStyleCnt="0"/>
      <dgm:spPr/>
      <dgm:t>
        <a:bodyPr/>
        <a:lstStyle/>
        <a:p>
          <a:endParaRPr lang="es-CO"/>
        </a:p>
      </dgm:t>
    </dgm:pt>
    <dgm:pt modelId="{102511D5-F5F4-4434-BBE0-25DF3337861C}" type="pres">
      <dgm:prSet presAssocID="{0204E881-B1CB-44C2-A4B0-34B6BD7593C4}" presName="dummyNode2" presStyleLbl="node1" presStyleIdx="4" presStyleCnt="6"/>
      <dgm:spPr/>
      <dgm:t>
        <a:bodyPr/>
        <a:lstStyle/>
        <a:p>
          <a:endParaRPr lang="es-CO"/>
        </a:p>
      </dgm:t>
    </dgm:pt>
    <dgm:pt modelId="{BFB802C6-8E22-4DDD-8D1B-B0635984FCE4}" type="pres">
      <dgm:prSet presAssocID="{0204E881-B1CB-44C2-A4B0-34B6BD7593C4}" presName="childNode2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A4858FA-1DF0-4D10-A84A-60DE643E1DF3}" type="pres">
      <dgm:prSet presAssocID="{0204E881-B1CB-44C2-A4B0-34B6BD7593C4}" presName="childNode2tx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9B4BD585-D0CE-419C-A3CA-DABE08E16F6E}" type="pres">
      <dgm:prSet presAssocID="{0204E881-B1CB-44C2-A4B0-34B6BD7593C4}" presName="parentNode2" presStyleLbl="node1" presStyleIdx="5" presStyleCnt="6" custScaleY="180039" custLinFactNeighborY="-76227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54FF4580-7421-47FD-9FD9-581CA4CDD64D}" type="pres">
      <dgm:prSet presAssocID="{0204E881-B1CB-44C2-A4B0-34B6BD7593C4}" presName="connSite2" presStyleCnt="0"/>
      <dgm:spPr/>
      <dgm:t>
        <a:bodyPr/>
        <a:lstStyle/>
        <a:p>
          <a:endParaRPr lang="es-CO"/>
        </a:p>
      </dgm:t>
    </dgm:pt>
  </dgm:ptLst>
  <dgm:cxnLst>
    <dgm:cxn modelId="{CAD45442-0AE5-4BF7-A43B-478C372F1C56}" srcId="{E19CF10E-C081-4DA0-93DA-CEBBEDFAAFBE}" destId="{2F98F3AA-D6F3-4D81-8894-BD98D9E65D87}" srcOrd="4" destOrd="0" parTransId="{17C2C8B2-3971-408F-9D24-165E304B2A98}" sibTransId="{048E1786-6868-47A9-A446-9CAF00C917CA}"/>
    <dgm:cxn modelId="{754C5D0B-691A-4489-98AF-B877CAB031F0}" type="presOf" srcId="{14C6F7B2-F0BB-4561-9474-65F5B6298408}" destId="{AEE0C30D-B5E2-43DF-8C36-8E412822F284}" srcOrd="1" destOrd="0" presId="urn:microsoft.com/office/officeart/2005/8/layout/hProcess4"/>
    <dgm:cxn modelId="{4EC73A2E-8C02-4ADD-B61B-E8169C489AF7}" type="presOf" srcId="{875A5362-F592-4CE2-AF39-378EA7E6A155}" destId="{35C93FAA-3E40-413B-839B-E2D16C3F32C2}" srcOrd="1" destOrd="0" presId="urn:microsoft.com/office/officeart/2005/8/layout/hProcess4"/>
    <dgm:cxn modelId="{58A62472-49F5-4DD0-A5D5-A2827EAE0A80}" type="presOf" srcId="{1C5AD263-C2C4-4DD4-9DD8-2EDBA6C1C0E4}" destId="{E8F1F398-C716-48A3-A593-EDB20A6125DE}" srcOrd="0" destOrd="0" presId="urn:microsoft.com/office/officeart/2005/8/layout/hProcess4"/>
    <dgm:cxn modelId="{98E21916-AFD9-46B9-B8AE-626E2F3BBE90}" type="presOf" srcId="{4F13F11B-3CC4-4D62-983B-9DDFCF60DEE9}" destId="{2A4858FA-1DF0-4D10-A84A-60DE643E1DF3}" srcOrd="1" destOrd="0" presId="urn:microsoft.com/office/officeart/2005/8/layout/hProcess4"/>
    <dgm:cxn modelId="{B785061B-552D-4291-8470-25252F9E95B3}" srcId="{7FDAAA92-C038-44E9-A55B-6962514FF436}" destId="{8BEA0F84-7086-47CF-BC89-FA8AF0DE246C}" srcOrd="0" destOrd="0" parTransId="{C1C6AD44-4071-49C5-8E30-41155B9E1EFC}" sibTransId="{5E50242A-9EE5-4757-8047-3F24DF5B854F}"/>
    <dgm:cxn modelId="{B6E16DED-420D-42E5-8003-093AA828B329}" type="presOf" srcId="{C65DF743-3362-43DC-A14B-E74E3AEB3823}" destId="{03AE4204-4377-45A9-9842-8BA6F34D1E63}" srcOrd="1" destOrd="0" presId="urn:microsoft.com/office/officeart/2005/8/layout/hProcess4"/>
    <dgm:cxn modelId="{32C6417D-C332-4304-B51E-C824FB2200C2}" srcId="{5B0CAB74-50F8-40CC-B09A-9FC9824C769E}" destId="{4C16E9C3-F6EC-4CC1-B211-7699D2557186}" srcOrd="0" destOrd="0" parTransId="{64B30B33-7274-42FC-AD02-D9ED66399E23}" sibTransId="{BEE619B4-D980-40E4-8131-4D40CA1B9F51}"/>
    <dgm:cxn modelId="{64D5F1D0-DED4-4BD2-9998-ADB8FC11B0C8}" srcId="{AB33D46D-4C1B-4041-BC04-D274FED31BE3}" destId="{875A5362-F592-4CE2-AF39-378EA7E6A155}" srcOrd="0" destOrd="0" parTransId="{F4E6C87F-063F-4389-8FA3-A46C88482BF5}" sibTransId="{E705FD35-EC28-437C-B175-C83EA7809C88}"/>
    <dgm:cxn modelId="{30D53B60-F13A-439F-9CE2-4E7B708E73F6}" type="presOf" srcId="{8BEA0F84-7086-47CF-BC89-FA8AF0DE246C}" destId="{95BD0952-693C-4C62-9F9E-497AFA175545}" srcOrd="0" destOrd="0" presId="urn:microsoft.com/office/officeart/2005/8/layout/hProcess4"/>
    <dgm:cxn modelId="{09D82E88-37F1-44EC-B38F-A424A2C8624F}" srcId="{49263A5F-DCBF-476B-9E61-0E3B77C8FFBC}" destId="{14C6F7B2-F0BB-4561-9474-65F5B6298408}" srcOrd="0" destOrd="0" parTransId="{3F158FDD-402C-41BB-A3E5-08C694CCA127}" sibTransId="{E6D4AE38-DE37-4709-85AE-2A3BC2C4026C}"/>
    <dgm:cxn modelId="{3C1CAF42-FAF6-4D47-99EC-EE290075C06D}" srcId="{E19CF10E-C081-4DA0-93DA-CEBBEDFAAFBE}" destId="{AB33D46D-4C1B-4041-BC04-D274FED31BE3}" srcOrd="3" destOrd="0" parTransId="{99F75CDE-0C60-440E-8CF5-D3F055909D6F}" sibTransId="{A376A5B5-DF6F-4B9A-B1CC-CC1C82514E68}"/>
    <dgm:cxn modelId="{55FD7DAA-219D-4801-9B47-8DF7BE6CEDAA}" type="presOf" srcId="{048E1786-6868-47A9-A446-9CAF00C917CA}" destId="{E865B39B-558D-4936-BAE1-8BFE9E3A3FDE}" srcOrd="0" destOrd="0" presId="urn:microsoft.com/office/officeart/2005/8/layout/hProcess4"/>
    <dgm:cxn modelId="{AF6C04E3-EA8F-4A2A-BA8D-C8945210DA6D}" type="presOf" srcId="{AB33D46D-4C1B-4041-BC04-D274FED31BE3}" destId="{D6453ADE-CF88-447E-929B-42947650BCD7}" srcOrd="0" destOrd="0" presId="urn:microsoft.com/office/officeart/2005/8/layout/hProcess4"/>
    <dgm:cxn modelId="{4621B25D-2155-49C9-8419-74BFEBF9DD4A}" type="presOf" srcId="{2F98F3AA-D6F3-4D81-8894-BD98D9E65D87}" destId="{4DCECBDA-E0A7-464B-A2CF-903D2A097EB5}" srcOrd="0" destOrd="0" presId="urn:microsoft.com/office/officeart/2005/8/layout/hProcess4"/>
    <dgm:cxn modelId="{7698620C-394C-4DCA-A8C7-D2E10A44C178}" type="presOf" srcId="{14C6F7B2-F0BB-4561-9474-65F5B6298408}" destId="{0AD00A51-B3D6-4120-ABA2-2AA0299A03C5}" srcOrd="0" destOrd="0" presId="urn:microsoft.com/office/officeart/2005/8/layout/hProcess4"/>
    <dgm:cxn modelId="{F12D0429-562C-435D-95A7-DF0B7BE2B553}" srcId="{0204E881-B1CB-44C2-A4B0-34B6BD7593C4}" destId="{4F13F11B-3CC4-4D62-983B-9DDFCF60DEE9}" srcOrd="0" destOrd="0" parTransId="{A05093CD-5F4F-4081-836B-1B29AF8FBFD3}" sibTransId="{AFA4F772-4D7A-4646-A863-1B2E73F852A0}"/>
    <dgm:cxn modelId="{36F2E37B-F927-405E-9C50-A2CE2B80F640}" srcId="{E19CF10E-C081-4DA0-93DA-CEBBEDFAAFBE}" destId="{0204E881-B1CB-44C2-A4B0-34B6BD7593C4}" srcOrd="5" destOrd="0" parTransId="{87849B65-B62F-494D-AAB8-4B866B9446C8}" sibTransId="{8823F0B1-3F8B-441D-9708-1E86C93C4E71}"/>
    <dgm:cxn modelId="{8749254C-96CD-4A47-9C2D-02713D5B8841}" srcId="{E19CF10E-C081-4DA0-93DA-CEBBEDFAAFBE}" destId="{5B0CAB74-50F8-40CC-B09A-9FC9824C769E}" srcOrd="1" destOrd="0" parTransId="{C694BC47-17AA-4ED0-81B6-DD66740BD45A}" sibTransId="{B5F5AFDA-CFDC-4D3A-A4D9-166B7AD236DD}"/>
    <dgm:cxn modelId="{24F1B783-FC34-44AE-A908-041771C7BA99}" type="presOf" srcId="{4F13F11B-3CC4-4D62-983B-9DDFCF60DEE9}" destId="{BFB802C6-8E22-4DDD-8D1B-B0635984FCE4}" srcOrd="0" destOrd="0" presId="urn:microsoft.com/office/officeart/2005/8/layout/hProcess4"/>
    <dgm:cxn modelId="{7EE0F972-D321-414A-9F99-9DB42926CE93}" type="presOf" srcId="{7FDAAA92-C038-44E9-A55B-6962514FF436}" destId="{3BBFF832-CD35-4982-A4FC-F0FFBB977082}" srcOrd="0" destOrd="0" presId="urn:microsoft.com/office/officeart/2005/8/layout/hProcess4"/>
    <dgm:cxn modelId="{E88E28B4-019A-4224-99E9-1DD72851BCF1}" srcId="{E19CF10E-C081-4DA0-93DA-CEBBEDFAAFBE}" destId="{7FDAAA92-C038-44E9-A55B-6962514FF436}" srcOrd="2" destOrd="0" parTransId="{C5C9ED40-E2E3-46C1-901F-927573776EB0}" sibTransId="{1C5AD263-C2C4-4DD4-9DD8-2EDBA6C1C0E4}"/>
    <dgm:cxn modelId="{930B0BDF-43C9-4927-9479-C6B50202D878}" type="presOf" srcId="{49263A5F-DCBF-476B-9E61-0E3B77C8FFBC}" destId="{9DE6D04A-E8F7-4220-B064-70624C6814AD}" srcOrd="0" destOrd="0" presId="urn:microsoft.com/office/officeart/2005/8/layout/hProcess4"/>
    <dgm:cxn modelId="{CA944759-548A-4C80-BF27-6F17C4F9461F}" srcId="{E19CF10E-C081-4DA0-93DA-CEBBEDFAAFBE}" destId="{49263A5F-DCBF-476B-9E61-0E3B77C8FFBC}" srcOrd="0" destOrd="0" parTransId="{D52FC15E-DC28-4A82-AD56-781DFF00CDEB}" sibTransId="{1961471E-D7A7-40D1-A93E-EC551E83C071}"/>
    <dgm:cxn modelId="{A2B48A38-A184-4EBA-9F6C-6FC14A32FFC1}" type="presOf" srcId="{4C16E9C3-F6EC-4CC1-B211-7699D2557186}" destId="{405FB5EF-904B-4EFB-9B0F-8B46CAFD2D89}" srcOrd="0" destOrd="0" presId="urn:microsoft.com/office/officeart/2005/8/layout/hProcess4"/>
    <dgm:cxn modelId="{3E5074B3-E748-4B80-A618-D3D375BA3857}" srcId="{2F98F3AA-D6F3-4D81-8894-BD98D9E65D87}" destId="{C65DF743-3362-43DC-A14B-E74E3AEB3823}" srcOrd="0" destOrd="0" parTransId="{09488333-A0EA-458C-844A-C87F71AD25BF}" sibTransId="{092B3636-81D9-4F6E-BE8D-73864F42BFEF}"/>
    <dgm:cxn modelId="{98478162-8843-4BFD-A8E9-E50ADDD2266D}" type="presOf" srcId="{8BEA0F84-7086-47CF-BC89-FA8AF0DE246C}" destId="{626B4AA6-EDFC-431E-BA94-C7B09A2F7A53}" srcOrd="1" destOrd="0" presId="urn:microsoft.com/office/officeart/2005/8/layout/hProcess4"/>
    <dgm:cxn modelId="{F402923C-E70F-4BA1-BB72-E124422E61B7}" type="presOf" srcId="{B5F5AFDA-CFDC-4D3A-A4D9-166B7AD236DD}" destId="{D78CAB54-5EEF-44B3-92F5-C0D29DF2EF25}" srcOrd="0" destOrd="0" presId="urn:microsoft.com/office/officeart/2005/8/layout/hProcess4"/>
    <dgm:cxn modelId="{19C7D26F-D467-45F7-9858-6198EE915F3F}" type="presOf" srcId="{A376A5B5-DF6F-4B9A-B1CC-CC1C82514E68}" destId="{48A8520D-94F9-42EA-B903-D79313B29B79}" srcOrd="0" destOrd="0" presId="urn:microsoft.com/office/officeart/2005/8/layout/hProcess4"/>
    <dgm:cxn modelId="{CD3508A2-2BB7-422F-B00E-22A4F359ECEE}" type="presOf" srcId="{E19CF10E-C081-4DA0-93DA-CEBBEDFAAFBE}" destId="{16008850-5AE5-4CA0-AAF1-96F1333A4891}" srcOrd="0" destOrd="0" presId="urn:microsoft.com/office/officeart/2005/8/layout/hProcess4"/>
    <dgm:cxn modelId="{30B8E487-706A-4E9A-BD4E-BE11B5953A1C}" type="presOf" srcId="{875A5362-F592-4CE2-AF39-378EA7E6A155}" destId="{1E018922-B992-4C69-8FF5-FA8321686677}" srcOrd="0" destOrd="0" presId="urn:microsoft.com/office/officeart/2005/8/layout/hProcess4"/>
    <dgm:cxn modelId="{9D0F3F9C-4631-48DC-8D1D-FC2ADA77B26B}" type="presOf" srcId="{C65DF743-3362-43DC-A14B-E74E3AEB3823}" destId="{8956998C-E911-4DCC-8391-BA35971C3D9E}" srcOrd="0" destOrd="0" presId="urn:microsoft.com/office/officeart/2005/8/layout/hProcess4"/>
    <dgm:cxn modelId="{EFD9F046-560F-40C4-B04B-799B8DC557A8}" type="presOf" srcId="{0204E881-B1CB-44C2-A4B0-34B6BD7593C4}" destId="{9B4BD585-D0CE-419C-A3CA-DABE08E16F6E}" srcOrd="0" destOrd="0" presId="urn:microsoft.com/office/officeart/2005/8/layout/hProcess4"/>
    <dgm:cxn modelId="{A8B9C546-A3D9-4967-800E-5FF28134C9C2}" type="presOf" srcId="{1961471E-D7A7-40D1-A93E-EC551E83C071}" destId="{F3DD5AF5-88F5-4CA6-8CCD-6218CFD79CFC}" srcOrd="0" destOrd="0" presId="urn:microsoft.com/office/officeart/2005/8/layout/hProcess4"/>
    <dgm:cxn modelId="{A8499F48-BA02-408A-BB72-70006853559A}" type="presOf" srcId="{5B0CAB74-50F8-40CC-B09A-9FC9824C769E}" destId="{4836C635-A99B-4BE1-97D9-AFF8B4EEA5C5}" srcOrd="0" destOrd="0" presId="urn:microsoft.com/office/officeart/2005/8/layout/hProcess4"/>
    <dgm:cxn modelId="{F78BA7BD-89F4-4E54-B6D8-CA528D06058C}" type="presOf" srcId="{4C16E9C3-F6EC-4CC1-B211-7699D2557186}" destId="{BE901CD3-8E5C-4D81-A487-50375BD17EDF}" srcOrd="1" destOrd="0" presId="urn:microsoft.com/office/officeart/2005/8/layout/hProcess4"/>
    <dgm:cxn modelId="{B404420F-4DFB-47C3-9757-8949B63DB66B}" type="presParOf" srcId="{16008850-5AE5-4CA0-AAF1-96F1333A4891}" destId="{6E3ECFDC-D2BD-48E2-B096-0928C84B79D2}" srcOrd="0" destOrd="0" presId="urn:microsoft.com/office/officeart/2005/8/layout/hProcess4"/>
    <dgm:cxn modelId="{D6E49EBF-A5BA-4C7B-9A7A-ADF34EC5AD58}" type="presParOf" srcId="{16008850-5AE5-4CA0-AAF1-96F1333A4891}" destId="{87B366A5-6A2A-46C6-83D1-93FB9A2248E2}" srcOrd="1" destOrd="0" presId="urn:microsoft.com/office/officeart/2005/8/layout/hProcess4"/>
    <dgm:cxn modelId="{C196678C-28ED-4F33-B92A-5A51A4164814}" type="presParOf" srcId="{16008850-5AE5-4CA0-AAF1-96F1333A4891}" destId="{62B8F9FF-BA4D-4889-AA72-0AF7D3C4D205}" srcOrd="2" destOrd="0" presId="urn:microsoft.com/office/officeart/2005/8/layout/hProcess4"/>
    <dgm:cxn modelId="{3DEC8106-D152-4071-B688-817E07A8396C}" type="presParOf" srcId="{62B8F9FF-BA4D-4889-AA72-0AF7D3C4D205}" destId="{C4261E75-0D3E-4355-A443-1ADFE590D70E}" srcOrd="0" destOrd="0" presId="urn:microsoft.com/office/officeart/2005/8/layout/hProcess4"/>
    <dgm:cxn modelId="{D58FD6D2-A388-42FB-9FEB-4FB4B7F95104}" type="presParOf" srcId="{C4261E75-0D3E-4355-A443-1ADFE590D70E}" destId="{E1798E33-8172-4AE0-81DC-9A425F95AA63}" srcOrd="0" destOrd="0" presId="urn:microsoft.com/office/officeart/2005/8/layout/hProcess4"/>
    <dgm:cxn modelId="{1EDD2F74-0A54-4135-8449-B6F6B74F12D0}" type="presParOf" srcId="{C4261E75-0D3E-4355-A443-1ADFE590D70E}" destId="{0AD00A51-B3D6-4120-ABA2-2AA0299A03C5}" srcOrd="1" destOrd="0" presId="urn:microsoft.com/office/officeart/2005/8/layout/hProcess4"/>
    <dgm:cxn modelId="{6202F229-9EAA-4115-9F48-5062E402A166}" type="presParOf" srcId="{C4261E75-0D3E-4355-A443-1ADFE590D70E}" destId="{AEE0C30D-B5E2-43DF-8C36-8E412822F284}" srcOrd="2" destOrd="0" presId="urn:microsoft.com/office/officeart/2005/8/layout/hProcess4"/>
    <dgm:cxn modelId="{85CE0E47-A6F6-4957-B2DD-B8E95BB63D26}" type="presParOf" srcId="{C4261E75-0D3E-4355-A443-1ADFE590D70E}" destId="{9DE6D04A-E8F7-4220-B064-70624C6814AD}" srcOrd="3" destOrd="0" presId="urn:microsoft.com/office/officeart/2005/8/layout/hProcess4"/>
    <dgm:cxn modelId="{D6BD942A-FE6E-4D00-A831-B42912D2D455}" type="presParOf" srcId="{C4261E75-0D3E-4355-A443-1ADFE590D70E}" destId="{60B9D938-BFC3-4405-AF62-EA25DBED344B}" srcOrd="4" destOrd="0" presId="urn:microsoft.com/office/officeart/2005/8/layout/hProcess4"/>
    <dgm:cxn modelId="{4FCE9062-DF5E-404D-AA55-991C413A701C}" type="presParOf" srcId="{62B8F9FF-BA4D-4889-AA72-0AF7D3C4D205}" destId="{F3DD5AF5-88F5-4CA6-8CCD-6218CFD79CFC}" srcOrd="1" destOrd="0" presId="urn:microsoft.com/office/officeart/2005/8/layout/hProcess4"/>
    <dgm:cxn modelId="{78744057-157C-44B9-ABA7-B96E470BF1E0}" type="presParOf" srcId="{62B8F9FF-BA4D-4889-AA72-0AF7D3C4D205}" destId="{8873F20F-93E8-4FF0-BDBC-3CA976F663D3}" srcOrd="2" destOrd="0" presId="urn:microsoft.com/office/officeart/2005/8/layout/hProcess4"/>
    <dgm:cxn modelId="{DE4BCB37-90C7-443B-8762-075DCC579E80}" type="presParOf" srcId="{8873F20F-93E8-4FF0-BDBC-3CA976F663D3}" destId="{E38BE195-14A2-4005-961E-0DE40E4189C1}" srcOrd="0" destOrd="0" presId="urn:microsoft.com/office/officeart/2005/8/layout/hProcess4"/>
    <dgm:cxn modelId="{F41A85FE-F1D3-47B5-895D-7C2C298C4E4C}" type="presParOf" srcId="{8873F20F-93E8-4FF0-BDBC-3CA976F663D3}" destId="{405FB5EF-904B-4EFB-9B0F-8B46CAFD2D89}" srcOrd="1" destOrd="0" presId="urn:microsoft.com/office/officeart/2005/8/layout/hProcess4"/>
    <dgm:cxn modelId="{8654C954-A160-457C-A8EE-9D7130852EF9}" type="presParOf" srcId="{8873F20F-93E8-4FF0-BDBC-3CA976F663D3}" destId="{BE901CD3-8E5C-4D81-A487-50375BD17EDF}" srcOrd="2" destOrd="0" presId="urn:microsoft.com/office/officeart/2005/8/layout/hProcess4"/>
    <dgm:cxn modelId="{60BD55D4-A46C-431F-8E42-B9A2C0F1FA4F}" type="presParOf" srcId="{8873F20F-93E8-4FF0-BDBC-3CA976F663D3}" destId="{4836C635-A99B-4BE1-97D9-AFF8B4EEA5C5}" srcOrd="3" destOrd="0" presId="urn:microsoft.com/office/officeart/2005/8/layout/hProcess4"/>
    <dgm:cxn modelId="{6FA66544-9261-489F-83BA-28C0C5CFDD89}" type="presParOf" srcId="{8873F20F-93E8-4FF0-BDBC-3CA976F663D3}" destId="{EC03E2E7-9A94-40FD-B586-1A3F60487B35}" srcOrd="4" destOrd="0" presId="urn:microsoft.com/office/officeart/2005/8/layout/hProcess4"/>
    <dgm:cxn modelId="{27A9832A-EE56-4AAA-8FD6-56046DD63900}" type="presParOf" srcId="{62B8F9FF-BA4D-4889-AA72-0AF7D3C4D205}" destId="{D78CAB54-5EEF-44B3-92F5-C0D29DF2EF25}" srcOrd="3" destOrd="0" presId="urn:microsoft.com/office/officeart/2005/8/layout/hProcess4"/>
    <dgm:cxn modelId="{A6E6434D-8BEF-4B75-A2C5-570AC2A45DFE}" type="presParOf" srcId="{62B8F9FF-BA4D-4889-AA72-0AF7D3C4D205}" destId="{113C2C9F-96D7-4513-B8E4-CC495A41B3BA}" srcOrd="4" destOrd="0" presId="urn:microsoft.com/office/officeart/2005/8/layout/hProcess4"/>
    <dgm:cxn modelId="{DDDC7BB8-F3D3-4F25-BA38-1A7C8FCF132D}" type="presParOf" srcId="{113C2C9F-96D7-4513-B8E4-CC495A41B3BA}" destId="{ABBA4319-1ACA-4E5D-86B1-E0D31CEC1FDE}" srcOrd="0" destOrd="0" presId="urn:microsoft.com/office/officeart/2005/8/layout/hProcess4"/>
    <dgm:cxn modelId="{91098A79-9C7E-4C37-8765-21D5B8A267D3}" type="presParOf" srcId="{113C2C9F-96D7-4513-B8E4-CC495A41B3BA}" destId="{95BD0952-693C-4C62-9F9E-497AFA175545}" srcOrd="1" destOrd="0" presId="urn:microsoft.com/office/officeart/2005/8/layout/hProcess4"/>
    <dgm:cxn modelId="{E6BD0127-ED8F-42CF-A2E9-E9C0A07C5229}" type="presParOf" srcId="{113C2C9F-96D7-4513-B8E4-CC495A41B3BA}" destId="{626B4AA6-EDFC-431E-BA94-C7B09A2F7A53}" srcOrd="2" destOrd="0" presId="urn:microsoft.com/office/officeart/2005/8/layout/hProcess4"/>
    <dgm:cxn modelId="{15BD2800-06B9-49B7-8D2C-C3BDC328F363}" type="presParOf" srcId="{113C2C9F-96D7-4513-B8E4-CC495A41B3BA}" destId="{3BBFF832-CD35-4982-A4FC-F0FFBB977082}" srcOrd="3" destOrd="0" presId="urn:microsoft.com/office/officeart/2005/8/layout/hProcess4"/>
    <dgm:cxn modelId="{BC5FD6F9-C028-4333-BB3F-1EA9D994DAA8}" type="presParOf" srcId="{113C2C9F-96D7-4513-B8E4-CC495A41B3BA}" destId="{7A7E2729-D75B-456A-A003-F0864A6D1157}" srcOrd="4" destOrd="0" presId="urn:microsoft.com/office/officeart/2005/8/layout/hProcess4"/>
    <dgm:cxn modelId="{FBFD5C64-9299-4D4C-8D72-1EC7BAE5AF28}" type="presParOf" srcId="{62B8F9FF-BA4D-4889-AA72-0AF7D3C4D205}" destId="{E8F1F398-C716-48A3-A593-EDB20A6125DE}" srcOrd="5" destOrd="0" presId="urn:microsoft.com/office/officeart/2005/8/layout/hProcess4"/>
    <dgm:cxn modelId="{8E749108-9322-427D-B217-C0E16FBB5904}" type="presParOf" srcId="{62B8F9FF-BA4D-4889-AA72-0AF7D3C4D205}" destId="{269D5DF8-5754-4C54-B3A5-88ED68DFC5AD}" srcOrd="6" destOrd="0" presId="urn:microsoft.com/office/officeart/2005/8/layout/hProcess4"/>
    <dgm:cxn modelId="{7E0C1A52-247C-4CF3-B005-303F786AD88C}" type="presParOf" srcId="{269D5DF8-5754-4C54-B3A5-88ED68DFC5AD}" destId="{9484C6B4-13AC-495E-9121-A63378C8B2D0}" srcOrd="0" destOrd="0" presId="urn:microsoft.com/office/officeart/2005/8/layout/hProcess4"/>
    <dgm:cxn modelId="{FA026AF0-E6B0-4269-9E5E-47C380570FB9}" type="presParOf" srcId="{269D5DF8-5754-4C54-B3A5-88ED68DFC5AD}" destId="{1E018922-B992-4C69-8FF5-FA8321686677}" srcOrd="1" destOrd="0" presId="urn:microsoft.com/office/officeart/2005/8/layout/hProcess4"/>
    <dgm:cxn modelId="{49B15531-EC16-432B-BA71-BDA748A4F041}" type="presParOf" srcId="{269D5DF8-5754-4C54-B3A5-88ED68DFC5AD}" destId="{35C93FAA-3E40-413B-839B-E2D16C3F32C2}" srcOrd="2" destOrd="0" presId="urn:microsoft.com/office/officeart/2005/8/layout/hProcess4"/>
    <dgm:cxn modelId="{B36A3102-7C9C-4F59-8995-51A51E8F9D9B}" type="presParOf" srcId="{269D5DF8-5754-4C54-B3A5-88ED68DFC5AD}" destId="{D6453ADE-CF88-447E-929B-42947650BCD7}" srcOrd="3" destOrd="0" presId="urn:microsoft.com/office/officeart/2005/8/layout/hProcess4"/>
    <dgm:cxn modelId="{42C8FD3A-D62F-4938-A8CA-047A6F1E3586}" type="presParOf" srcId="{269D5DF8-5754-4C54-B3A5-88ED68DFC5AD}" destId="{C8F91A7C-0D19-42F8-886F-9ED8D3C96EAF}" srcOrd="4" destOrd="0" presId="urn:microsoft.com/office/officeart/2005/8/layout/hProcess4"/>
    <dgm:cxn modelId="{F22AFE02-D893-4EF9-8608-507C9A6B1939}" type="presParOf" srcId="{62B8F9FF-BA4D-4889-AA72-0AF7D3C4D205}" destId="{48A8520D-94F9-42EA-B903-D79313B29B79}" srcOrd="7" destOrd="0" presId="urn:microsoft.com/office/officeart/2005/8/layout/hProcess4"/>
    <dgm:cxn modelId="{0E4B732E-78EC-4338-B059-ED148C28C730}" type="presParOf" srcId="{62B8F9FF-BA4D-4889-AA72-0AF7D3C4D205}" destId="{243B1415-CE35-4FF3-9F1D-DDA2A440F378}" srcOrd="8" destOrd="0" presId="urn:microsoft.com/office/officeart/2005/8/layout/hProcess4"/>
    <dgm:cxn modelId="{967E90E9-DED7-4F2B-8489-009258740A29}" type="presParOf" srcId="{243B1415-CE35-4FF3-9F1D-DDA2A440F378}" destId="{BF55778B-36BF-45B8-BD83-CD76BD98441B}" srcOrd="0" destOrd="0" presId="urn:microsoft.com/office/officeart/2005/8/layout/hProcess4"/>
    <dgm:cxn modelId="{4086E192-8D9B-4690-8497-78D1E388E0D3}" type="presParOf" srcId="{243B1415-CE35-4FF3-9F1D-DDA2A440F378}" destId="{8956998C-E911-4DCC-8391-BA35971C3D9E}" srcOrd="1" destOrd="0" presId="urn:microsoft.com/office/officeart/2005/8/layout/hProcess4"/>
    <dgm:cxn modelId="{ABFC4F58-2151-4A68-B293-DCE8E8FB8BF9}" type="presParOf" srcId="{243B1415-CE35-4FF3-9F1D-DDA2A440F378}" destId="{03AE4204-4377-45A9-9842-8BA6F34D1E63}" srcOrd="2" destOrd="0" presId="urn:microsoft.com/office/officeart/2005/8/layout/hProcess4"/>
    <dgm:cxn modelId="{D0A0270A-172F-453F-923E-E8D532C35EB7}" type="presParOf" srcId="{243B1415-CE35-4FF3-9F1D-DDA2A440F378}" destId="{4DCECBDA-E0A7-464B-A2CF-903D2A097EB5}" srcOrd="3" destOrd="0" presId="urn:microsoft.com/office/officeart/2005/8/layout/hProcess4"/>
    <dgm:cxn modelId="{46C262F8-5715-4AE7-8899-CA6EFBF7F040}" type="presParOf" srcId="{243B1415-CE35-4FF3-9F1D-DDA2A440F378}" destId="{37ECB82C-9EC5-4D91-88B4-1F7AA03CE651}" srcOrd="4" destOrd="0" presId="urn:microsoft.com/office/officeart/2005/8/layout/hProcess4"/>
    <dgm:cxn modelId="{DE470484-91C1-4A5A-9AF4-39B07AC53661}" type="presParOf" srcId="{62B8F9FF-BA4D-4889-AA72-0AF7D3C4D205}" destId="{E865B39B-558D-4936-BAE1-8BFE9E3A3FDE}" srcOrd="9" destOrd="0" presId="urn:microsoft.com/office/officeart/2005/8/layout/hProcess4"/>
    <dgm:cxn modelId="{9C48FCD1-2271-41CC-A0A5-8469E68FE7B2}" type="presParOf" srcId="{62B8F9FF-BA4D-4889-AA72-0AF7D3C4D205}" destId="{E4098891-4007-457A-A659-DFC7575F7041}" srcOrd="10" destOrd="0" presId="urn:microsoft.com/office/officeart/2005/8/layout/hProcess4"/>
    <dgm:cxn modelId="{60F1C1B1-C533-4121-9E9D-8EFA9E6379C6}" type="presParOf" srcId="{E4098891-4007-457A-A659-DFC7575F7041}" destId="{102511D5-F5F4-4434-BBE0-25DF3337861C}" srcOrd="0" destOrd="0" presId="urn:microsoft.com/office/officeart/2005/8/layout/hProcess4"/>
    <dgm:cxn modelId="{22E84214-E952-4D9E-8D50-D6CB81E15A1B}" type="presParOf" srcId="{E4098891-4007-457A-A659-DFC7575F7041}" destId="{BFB802C6-8E22-4DDD-8D1B-B0635984FCE4}" srcOrd="1" destOrd="0" presId="urn:microsoft.com/office/officeart/2005/8/layout/hProcess4"/>
    <dgm:cxn modelId="{65A9B89A-FFB7-466A-BB25-170F131B2F74}" type="presParOf" srcId="{E4098891-4007-457A-A659-DFC7575F7041}" destId="{2A4858FA-1DF0-4D10-A84A-60DE643E1DF3}" srcOrd="2" destOrd="0" presId="urn:microsoft.com/office/officeart/2005/8/layout/hProcess4"/>
    <dgm:cxn modelId="{C7B5672C-6469-437F-B033-9A5E671E5DA8}" type="presParOf" srcId="{E4098891-4007-457A-A659-DFC7575F7041}" destId="{9B4BD585-D0CE-419C-A3CA-DABE08E16F6E}" srcOrd="3" destOrd="0" presId="urn:microsoft.com/office/officeart/2005/8/layout/hProcess4"/>
    <dgm:cxn modelId="{131F98F1-F0F5-4716-9C5A-5BF3FFAFE376}" type="presParOf" srcId="{E4098891-4007-457A-A659-DFC7575F7041}" destId="{54FF4580-7421-47FD-9FD9-581CA4CDD64D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A8BB8FF-CE71-443C-863E-95252D0CA4D5}" type="doc">
      <dgm:prSet loTypeId="urn:microsoft.com/office/officeart/2005/8/layout/hierarchy4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s-AR"/>
        </a:p>
      </dgm:t>
    </dgm:pt>
    <dgm:pt modelId="{BD97B732-67C5-46C3-BAB0-C82E67E9042C}">
      <dgm:prSet/>
      <dgm:spPr/>
      <dgm:t>
        <a:bodyPr/>
        <a:lstStyle/>
        <a:p>
          <a:pPr rtl="0"/>
          <a:r>
            <a:rPr lang="es-ES" b="1" dirty="0" smtClean="0"/>
            <a:t>DESARROLLO DE SISTEMAS Y SERVICIOS DE SALUD: </a:t>
          </a:r>
        </a:p>
        <a:p>
          <a:pPr rtl="0"/>
          <a:r>
            <a:rPr lang="es-ES" b="1" dirty="0" smtClean="0"/>
            <a:t>Propuestas con enfoques novedosos que pretendan dar respuesta a las necesidades y problemáticas del sistema y servicios de salud.</a:t>
          </a:r>
          <a:endParaRPr lang="en-US" b="1" dirty="0"/>
        </a:p>
      </dgm:t>
    </dgm:pt>
    <dgm:pt modelId="{95234A8F-02A5-4CAA-8563-5C4BB69697E0}" type="parTrans" cxnId="{850A7C73-62B8-49AF-B2B7-4816A7319ED7}">
      <dgm:prSet/>
      <dgm:spPr/>
      <dgm:t>
        <a:bodyPr/>
        <a:lstStyle/>
        <a:p>
          <a:endParaRPr lang="es-AR"/>
        </a:p>
      </dgm:t>
    </dgm:pt>
    <dgm:pt modelId="{EA0F5091-DE29-40EF-A69B-2E5D49C878B5}" type="sibTrans" cxnId="{850A7C73-62B8-49AF-B2B7-4816A7319ED7}">
      <dgm:prSet/>
      <dgm:spPr/>
      <dgm:t>
        <a:bodyPr/>
        <a:lstStyle/>
        <a:p>
          <a:endParaRPr lang="es-AR"/>
        </a:p>
      </dgm:t>
    </dgm:pt>
    <dgm:pt modelId="{CDAC65D4-6DD5-4BAF-996A-BFFECDEC8D6A}">
      <dgm:prSet/>
      <dgm:spPr/>
      <dgm:t>
        <a:bodyPr/>
        <a:lstStyle/>
        <a:p>
          <a:pPr rtl="0"/>
          <a:r>
            <a:rPr lang="es-AR" b="1" dirty="0" smtClean="0"/>
            <a:t/>
          </a:r>
          <a:br>
            <a:rPr lang="es-AR" b="1" dirty="0" smtClean="0"/>
          </a:br>
          <a:r>
            <a:rPr lang="es-ES" b="1" dirty="0" smtClean="0"/>
            <a:t>DESARROLLO, APLICACIÓN Y EVALUACIÓN DE PRODUCTOS Y TECNOLOGÍAS PARA LA SALUD SEXUAL Y REPRODUCTIVA: Estudios que permitan comprender y ofrecer soluciones a las problemáticas en salud sexual y reproductiva.</a:t>
          </a:r>
          <a:endParaRPr lang="en-US" b="1" dirty="0"/>
        </a:p>
      </dgm:t>
    </dgm:pt>
    <dgm:pt modelId="{4D4177EB-3267-4B4D-91F1-2549DD9913E1}" type="parTrans" cxnId="{287C44B4-308B-41CE-A22F-47C9C906C667}">
      <dgm:prSet/>
      <dgm:spPr/>
      <dgm:t>
        <a:bodyPr/>
        <a:lstStyle/>
        <a:p>
          <a:endParaRPr lang="es-AR"/>
        </a:p>
      </dgm:t>
    </dgm:pt>
    <dgm:pt modelId="{24D59E67-B622-400F-9961-0E4D0C5EE153}" type="sibTrans" cxnId="{287C44B4-308B-41CE-A22F-47C9C906C667}">
      <dgm:prSet/>
      <dgm:spPr/>
      <dgm:t>
        <a:bodyPr/>
        <a:lstStyle/>
        <a:p>
          <a:endParaRPr lang="es-AR"/>
        </a:p>
      </dgm:t>
    </dgm:pt>
    <dgm:pt modelId="{13181843-11A4-4E2C-826E-2511D8A06E49}">
      <dgm:prSet/>
      <dgm:spPr/>
      <dgm:t>
        <a:bodyPr/>
        <a:lstStyle/>
        <a:p>
          <a:pPr rtl="0"/>
          <a:r>
            <a:rPr lang="es-AR" b="1" dirty="0" smtClean="0"/>
            <a:t/>
          </a:r>
          <a:br>
            <a:rPr lang="es-AR" b="1" dirty="0" smtClean="0"/>
          </a:br>
          <a:r>
            <a:rPr lang="es-ES" b="1" dirty="0" smtClean="0"/>
            <a:t>ENFERMEDADES CRÓNICAS: NEUROLÓGICAS Y AUTOINMUNES: Estudios orientados a la detección temprana, diagnóstico, tratamiento, seguimiento y/o paliación para el manejo de la enfermedad neurológica y autoinmune.</a:t>
          </a:r>
          <a:r>
            <a:rPr lang="es-AR" b="1" dirty="0" smtClean="0"/>
            <a:t/>
          </a:r>
          <a:br>
            <a:rPr lang="es-AR" b="1" dirty="0" smtClean="0"/>
          </a:br>
          <a:endParaRPr lang="en-US" b="1" dirty="0"/>
        </a:p>
      </dgm:t>
    </dgm:pt>
    <dgm:pt modelId="{4E3E5187-B183-4983-914A-E2870AFB7D99}" type="parTrans" cxnId="{91C3468B-6F64-4710-9128-37D75157632E}">
      <dgm:prSet/>
      <dgm:spPr/>
      <dgm:t>
        <a:bodyPr/>
        <a:lstStyle/>
        <a:p>
          <a:endParaRPr lang="es-AR"/>
        </a:p>
      </dgm:t>
    </dgm:pt>
    <dgm:pt modelId="{30D7329D-A14D-497D-B931-092B9919D7F7}" type="sibTrans" cxnId="{91C3468B-6F64-4710-9128-37D75157632E}">
      <dgm:prSet/>
      <dgm:spPr/>
      <dgm:t>
        <a:bodyPr/>
        <a:lstStyle/>
        <a:p>
          <a:endParaRPr lang="es-AR"/>
        </a:p>
      </dgm:t>
    </dgm:pt>
    <dgm:pt modelId="{BCFF6FEF-ECC5-4C21-80F4-521875A843E9}" type="pres">
      <dgm:prSet presAssocID="{3A8BB8FF-CE71-443C-863E-95252D0CA4D5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O"/>
        </a:p>
      </dgm:t>
    </dgm:pt>
    <dgm:pt modelId="{DCB600D8-294E-453D-8413-2A189A05B3FC}" type="pres">
      <dgm:prSet presAssocID="{BD97B732-67C5-46C3-BAB0-C82E67E9042C}" presName="vertOne" presStyleCnt="0"/>
      <dgm:spPr/>
    </dgm:pt>
    <dgm:pt modelId="{A91F87D4-7D91-422D-A7A1-B6EE6E2C224F}" type="pres">
      <dgm:prSet presAssocID="{BD97B732-67C5-46C3-BAB0-C82E67E9042C}" presName="txOne" presStyleLbl="node0" presStyleIdx="0" presStyleCnt="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0D9BCD4F-FF34-4A43-BF24-BEDE00554ED4}" type="pres">
      <dgm:prSet presAssocID="{BD97B732-67C5-46C3-BAB0-C82E67E9042C}" presName="horzOne" presStyleCnt="0"/>
      <dgm:spPr/>
    </dgm:pt>
    <dgm:pt modelId="{D72C2E3F-1246-4164-A5DA-6334AEDBF063}" type="pres">
      <dgm:prSet presAssocID="{EA0F5091-DE29-40EF-A69B-2E5D49C878B5}" presName="sibSpaceOne" presStyleCnt="0"/>
      <dgm:spPr/>
    </dgm:pt>
    <dgm:pt modelId="{EE0FC488-E1F5-4938-9FB0-9CD758463B00}" type="pres">
      <dgm:prSet presAssocID="{CDAC65D4-6DD5-4BAF-996A-BFFECDEC8D6A}" presName="vertOne" presStyleCnt="0"/>
      <dgm:spPr/>
    </dgm:pt>
    <dgm:pt modelId="{12150217-D9EB-40BA-93BB-9ECA52430F80}" type="pres">
      <dgm:prSet presAssocID="{CDAC65D4-6DD5-4BAF-996A-BFFECDEC8D6A}" presName="txOne" presStyleLbl="node0" presStyleIdx="1" presStyleCnt="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18659322-D2AF-4970-8190-E508A88C9624}" type="pres">
      <dgm:prSet presAssocID="{CDAC65D4-6DD5-4BAF-996A-BFFECDEC8D6A}" presName="horzOne" presStyleCnt="0"/>
      <dgm:spPr/>
    </dgm:pt>
    <dgm:pt modelId="{DB31E609-3F95-4C72-8150-DA03E1DBCBBC}" type="pres">
      <dgm:prSet presAssocID="{24D59E67-B622-400F-9961-0E4D0C5EE153}" presName="sibSpaceOne" presStyleCnt="0"/>
      <dgm:spPr/>
    </dgm:pt>
    <dgm:pt modelId="{82D21124-6C00-43EC-AA50-0932EEED0177}" type="pres">
      <dgm:prSet presAssocID="{13181843-11A4-4E2C-826E-2511D8A06E49}" presName="vertOne" presStyleCnt="0"/>
      <dgm:spPr/>
    </dgm:pt>
    <dgm:pt modelId="{11D465C1-F943-4CA1-8BA6-BCD67BB83178}" type="pres">
      <dgm:prSet presAssocID="{13181843-11A4-4E2C-826E-2511D8A06E49}" presName="txOne" presStyleLbl="node0" presStyleIdx="2" presStyleCnt="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16E0F869-513B-46A6-8898-E5DB037FFC95}" type="pres">
      <dgm:prSet presAssocID="{13181843-11A4-4E2C-826E-2511D8A06E49}" presName="horzOne" presStyleCnt="0"/>
      <dgm:spPr/>
    </dgm:pt>
  </dgm:ptLst>
  <dgm:cxnLst>
    <dgm:cxn modelId="{287C44B4-308B-41CE-A22F-47C9C906C667}" srcId="{3A8BB8FF-CE71-443C-863E-95252D0CA4D5}" destId="{CDAC65D4-6DD5-4BAF-996A-BFFECDEC8D6A}" srcOrd="1" destOrd="0" parTransId="{4D4177EB-3267-4B4D-91F1-2549DD9913E1}" sibTransId="{24D59E67-B622-400F-9961-0E4D0C5EE153}"/>
    <dgm:cxn modelId="{850A7C73-62B8-49AF-B2B7-4816A7319ED7}" srcId="{3A8BB8FF-CE71-443C-863E-95252D0CA4D5}" destId="{BD97B732-67C5-46C3-BAB0-C82E67E9042C}" srcOrd="0" destOrd="0" parTransId="{95234A8F-02A5-4CAA-8563-5C4BB69697E0}" sibTransId="{EA0F5091-DE29-40EF-A69B-2E5D49C878B5}"/>
    <dgm:cxn modelId="{639DBF10-5E6E-4209-B573-BA8C3371AC91}" type="presOf" srcId="{BD97B732-67C5-46C3-BAB0-C82E67E9042C}" destId="{A91F87D4-7D91-422D-A7A1-B6EE6E2C224F}" srcOrd="0" destOrd="0" presId="urn:microsoft.com/office/officeart/2005/8/layout/hierarchy4"/>
    <dgm:cxn modelId="{73A6D8A4-DC40-4E2A-B2B3-C0AD2FDA30BD}" type="presOf" srcId="{13181843-11A4-4E2C-826E-2511D8A06E49}" destId="{11D465C1-F943-4CA1-8BA6-BCD67BB83178}" srcOrd="0" destOrd="0" presId="urn:microsoft.com/office/officeart/2005/8/layout/hierarchy4"/>
    <dgm:cxn modelId="{10CA8534-56DB-4EA1-8B14-2D8CBE25E409}" type="presOf" srcId="{3A8BB8FF-CE71-443C-863E-95252D0CA4D5}" destId="{BCFF6FEF-ECC5-4C21-80F4-521875A843E9}" srcOrd="0" destOrd="0" presId="urn:microsoft.com/office/officeart/2005/8/layout/hierarchy4"/>
    <dgm:cxn modelId="{91C3468B-6F64-4710-9128-37D75157632E}" srcId="{3A8BB8FF-CE71-443C-863E-95252D0CA4D5}" destId="{13181843-11A4-4E2C-826E-2511D8A06E49}" srcOrd="2" destOrd="0" parTransId="{4E3E5187-B183-4983-914A-E2870AFB7D99}" sibTransId="{30D7329D-A14D-497D-B931-092B9919D7F7}"/>
    <dgm:cxn modelId="{0CA4156F-251B-42AB-BEFE-199C3DC80825}" type="presOf" srcId="{CDAC65D4-6DD5-4BAF-996A-BFFECDEC8D6A}" destId="{12150217-D9EB-40BA-93BB-9ECA52430F80}" srcOrd="0" destOrd="0" presId="urn:microsoft.com/office/officeart/2005/8/layout/hierarchy4"/>
    <dgm:cxn modelId="{A07DCCA5-9FFB-4194-ABB8-00E36B14B96C}" type="presParOf" srcId="{BCFF6FEF-ECC5-4C21-80F4-521875A843E9}" destId="{DCB600D8-294E-453D-8413-2A189A05B3FC}" srcOrd="0" destOrd="0" presId="urn:microsoft.com/office/officeart/2005/8/layout/hierarchy4"/>
    <dgm:cxn modelId="{A53587C0-7E75-442E-AF6C-A2BD55340560}" type="presParOf" srcId="{DCB600D8-294E-453D-8413-2A189A05B3FC}" destId="{A91F87D4-7D91-422D-A7A1-B6EE6E2C224F}" srcOrd="0" destOrd="0" presId="urn:microsoft.com/office/officeart/2005/8/layout/hierarchy4"/>
    <dgm:cxn modelId="{545632E0-71D4-4F3E-89F6-47D7565F102B}" type="presParOf" srcId="{DCB600D8-294E-453D-8413-2A189A05B3FC}" destId="{0D9BCD4F-FF34-4A43-BF24-BEDE00554ED4}" srcOrd="1" destOrd="0" presId="urn:microsoft.com/office/officeart/2005/8/layout/hierarchy4"/>
    <dgm:cxn modelId="{758595F0-1A3B-4B2F-9AC9-3089BA66638B}" type="presParOf" srcId="{BCFF6FEF-ECC5-4C21-80F4-521875A843E9}" destId="{D72C2E3F-1246-4164-A5DA-6334AEDBF063}" srcOrd="1" destOrd="0" presId="urn:microsoft.com/office/officeart/2005/8/layout/hierarchy4"/>
    <dgm:cxn modelId="{CCF1356E-8E71-4CB8-9D5B-BFB44F04C9CC}" type="presParOf" srcId="{BCFF6FEF-ECC5-4C21-80F4-521875A843E9}" destId="{EE0FC488-E1F5-4938-9FB0-9CD758463B00}" srcOrd="2" destOrd="0" presId="urn:microsoft.com/office/officeart/2005/8/layout/hierarchy4"/>
    <dgm:cxn modelId="{5089B7AE-1073-4C0F-BAD8-15A55908F53A}" type="presParOf" srcId="{EE0FC488-E1F5-4938-9FB0-9CD758463B00}" destId="{12150217-D9EB-40BA-93BB-9ECA52430F80}" srcOrd="0" destOrd="0" presId="urn:microsoft.com/office/officeart/2005/8/layout/hierarchy4"/>
    <dgm:cxn modelId="{A99D9601-BC13-4603-990F-A542CCD8B626}" type="presParOf" srcId="{EE0FC488-E1F5-4938-9FB0-9CD758463B00}" destId="{18659322-D2AF-4970-8190-E508A88C9624}" srcOrd="1" destOrd="0" presId="urn:microsoft.com/office/officeart/2005/8/layout/hierarchy4"/>
    <dgm:cxn modelId="{13EAA06A-E8F5-4A81-B654-6756A06C61F0}" type="presParOf" srcId="{BCFF6FEF-ECC5-4C21-80F4-521875A843E9}" destId="{DB31E609-3F95-4C72-8150-DA03E1DBCBBC}" srcOrd="3" destOrd="0" presId="urn:microsoft.com/office/officeart/2005/8/layout/hierarchy4"/>
    <dgm:cxn modelId="{9B8572AC-7CD4-490A-8B1F-FD760DD03ED5}" type="presParOf" srcId="{BCFF6FEF-ECC5-4C21-80F4-521875A843E9}" destId="{82D21124-6C00-43EC-AA50-0932EEED0177}" srcOrd="4" destOrd="0" presId="urn:microsoft.com/office/officeart/2005/8/layout/hierarchy4"/>
    <dgm:cxn modelId="{94339189-53C0-428B-B960-CA3FC66066F6}" type="presParOf" srcId="{82D21124-6C00-43EC-AA50-0932EEED0177}" destId="{11D465C1-F943-4CA1-8BA6-BCD67BB83178}" srcOrd="0" destOrd="0" presId="urn:microsoft.com/office/officeart/2005/8/layout/hierarchy4"/>
    <dgm:cxn modelId="{2F2C2F16-56A9-4B6F-A2BE-AE818DD639F1}" type="presParOf" srcId="{82D21124-6C00-43EC-AA50-0932EEED0177}" destId="{16E0F869-513B-46A6-8898-E5DB037FFC95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CC29808-7D8F-49EC-B903-0E5D15E2E0F8}" type="doc">
      <dgm:prSet loTypeId="urn:microsoft.com/office/officeart/2005/8/layout/default" loCatId="list" qsTypeId="urn:microsoft.com/office/officeart/2005/8/quickstyle/simple1" qsCatId="simple" csTypeId="urn:microsoft.com/office/officeart/2005/8/colors/accent2_1" csCatId="accent2"/>
      <dgm:spPr/>
      <dgm:t>
        <a:bodyPr/>
        <a:lstStyle/>
        <a:p>
          <a:endParaRPr lang="es-AR"/>
        </a:p>
      </dgm:t>
    </dgm:pt>
    <dgm:pt modelId="{CB02FFDF-CF66-436D-A5C1-ACDDD27C59C9}">
      <dgm:prSet/>
      <dgm:spPr/>
      <dgm:t>
        <a:bodyPr/>
        <a:lstStyle/>
        <a:p>
          <a:pPr rtl="0"/>
          <a:r>
            <a:rPr lang="es-ES" dirty="0" smtClean="0"/>
            <a:t>DESARROLLO DE PROCESOS Y/O PRODUCTOS PARA EL CONTROL Y MANEJO DE ENFERMEDADES INFECCIOSAS DE IMPORTANCIA EN SALUD PÚBLICA: Estudios encaminados al control de vectores y prevención de la enfermedad.</a:t>
          </a:r>
          <a:endParaRPr lang="es-AR" dirty="0"/>
        </a:p>
      </dgm:t>
    </dgm:pt>
    <dgm:pt modelId="{57A60C15-9ED7-42A9-BB67-9E50CBDF70FC}" type="parTrans" cxnId="{1E72D74A-1B89-482B-AC4F-4B9553881FED}">
      <dgm:prSet/>
      <dgm:spPr/>
      <dgm:t>
        <a:bodyPr/>
        <a:lstStyle/>
        <a:p>
          <a:endParaRPr lang="es-AR"/>
        </a:p>
      </dgm:t>
    </dgm:pt>
    <dgm:pt modelId="{80E1300E-8047-44BA-911B-37B76D9C39CC}" type="sibTrans" cxnId="{1E72D74A-1B89-482B-AC4F-4B9553881FED}">
      <dgm:prSet/>
      <dgm:spPr/>
      <dgm:t>
        <a:bodyPr/>
        <a:lstStyle/>
        <a:p>
          <a:endParaRPr lang="es-AR"/>
        </a:p>
      </dgm:t>
    </dgm:pt>
    <dgm:pt modelId="{4EE7B4A9-0561-4311-AA6D-FD25276727F9}">
      <dgm:prSet/>
      <dgm:spPr/>
      <dgm:t>
        <a:bodyPr/>
        <a:lstStyle/>
        <a:p>
          <a:pPr rtl="0"/>
          <a:r>
            <a:rPr lang="es-ES" dirty="0" smtClean="0"/>
            <a:t>PROCESOS Y TECNOLOGÍAS PARA LA RESPUESTA A EMERGENCIAS EN SALUD </a:t>
          </a:r>
          <a:r>
            <a:rPr lang="es-ES" dirty="0" err="1" smtClean="0"/>
            <a:t>PÚBLICA:Desarrollo</a:t>
          </a:r>
          <a:r>
            <a:rPr lang="es-ES" dirty="0" smtClean="0"/>
            <a:t> y aplicación de sistemas de vigilancia epidemiológica y control oportuno para evitar o en su defecto enfrentar tempranamente la aparición de enfermedades que representen riesgo significativo para la salud colectiva.</a:t>
          </a:r>
          <a:endParaRPr lang="es-AR" dirty="0"/>
        </a:p>
      </dgm:t>
    </dgm:pt>
    <dgm:pt modelId="{A31A88E0-5667-46AE-973C-6032670ADE00}" type="parTrans" cxnId="{A0091D71-70EE-4B3A-9E96-310F3D00FA33}">
      <dgm:prSet/>
      <dgm:spPr/>
      <dgm:t>
        <a:bodyPr/>
        <a:lstStyle/>
        <a:p>
          <a:endParaRPr lang="es-AR"/>
        </a:p>
      </dgm:t>
    </dgm:pt>
    <dgm:pt modelId="{6905E0DA-605A-4CB5-A3EB-88A2666A7F61}" type="sibTrans" cxnId="{A0091D71-70EE-4B3A-9E96-310F3D00FA33}">
      <dgm:prSet/>
      <dgm:spPr/>
      <dgm:t>
        <a:bodyPr/>
        <a:lstStyle/>
        <a:p>
          <a:endParaRPr lang="es-AR"/>
        </a:p>
      </dgm:t>
    </dgm:pt>
    <dgm:pt modelId="{B4417A82-4A92-474F-8331-20684CE2B0A4}">
      <dgm:prSet/>
      <dgm:spPr/>
      <dgm:t>
        <a:bodyPr/>
        <a:lstStyle/>
        <a:p>
          <a:pPr rtl="0"/>
          <a:r>
            <a:rPr lang="es-ES" dirty="0" smtClean="0"/>
            <a:t>ORIENTACIÓN DE LA POLÍTICA PÚBLICA EN SALUD AMBIENTAL Y ENTORNOS SALUDABLES:</a:t>
          </a:r>
          <a:r>
            <a:rPr lang="es-AR" dirty="0" smtClean="0"/>
            <a:t/>
          </a:r>
          <a:br>
            <a:rPr lang="es-AR" dirty="0" smtClean="0"/>
          </a:br>
          <a:r>
            <a:rPr lang="es-ES" dirty="0" smtClean="0"/>
            <a:t>Promoción de entornos saludables y hábitos saludables para la vida, salud ambiental (agua, aire y suelo).</a:t>
          </a:r>
          <a:endParaRPr lang="es-AR" dirty="0"/>
        </a:p>
      </dgm:t>
    </dgm:pt>
    <dgm:pt modelId="{1B557BD1-756C-420C-A279-2844C111B9C7}" type="parTrans" cxnId="{FF75E75C-CC0E-4B9E-9406-C0B1B86242B7}">
      <dgm:prSet/>
      <dgm:spPr/>
      <dgm:t>
        <a:bodyPr/>
        <a:lstStyle/>
        <a:p>
          <a:endParaRPr lang="es-AR"/>
        </a:p>
      </dgm:t>
    </dgm:pt>
    <dgm:pt modelId="{B998F778-9BA6-41C4-9D67-EFBA4FC3BCA3}" type="sibTrans" cxnId="{FF75E75C-CC0E-4B9E-9406-C0B1B86242B7}">
      <dgm:prSet/>
      <dgm:spPr/>
      <dgm:t>
        <a:bodyPr/>
        <a:lstStyle/>
        <a:p>
          <a:endParaRPr lang="es-AR"/>
        </a:p>
      </dgm:t>
    </dgm:pt>
    <dgm:pt modelId="{7B2A8DF5-D593-4186-9647-1A27A363D1F7}" type="pres">
      <dgm:prSet presAssocID="{9CC29808-7D8F-49EC-B903-0E5D15E2E0F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DA67FED1-FC3D-4A5C-9D97-A9DCF7CC9D7B}" type="pres">
      <dgm:prSet presAssocID="{CB02FFDF-CF66-436D-A5C1-ACDDD27C59C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577827C-2B8B-4A25-8A9B-112ED76B48E4}" type="pres">
      <dgm:prSet presAssocID="{80E1300E-8047-44BA-911B-37B76D9C39CC}" presName="sibTrans" presStyleCnt="0"/>
      <dgm:spPr/>
      <dgm:t>
        <a:bodyPr/>
        <a:lstStyle/>
        <a:p>
          <a:endParaRPr lang="es-AR"/>
        </a:p>
      </dgm:t>
    </dgm:pt>
    <dgm:pt modelId="{1E7BC9E7-FD17-40FD-A59A-CF19C596FFF3}" type="pres">
      <dgm:prSet presAssocID="{4EE7B4A9-0561-4311-AA6D-FD25276727F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F1F79C0-B5EE-4D6D-A5CC-E536A85B9F6E}" type="pres">
      <dgm:prSet presAssocID="{6905E0DA-605A-4CB5-A3EB-88A2666A7F61}" presName="sibTrans" presStyleCnt="0"/>
      <dgm:spPr/>
      <dgm:t>
        <a:bodyPr/>
        <a:lstStyle/>
        <a:p>
          <a:endParaRPr lang="es-AR"/>
        </a:p>
      </dgm:t>
    </dgm:pt>
    <dgm:pt modelId="{E597457C-64B9-49DC-B707-F97848E60CC2}" type="pres">
      <dgm:prSet presAssocID="{B4417A82-4A92-474F-8331-20684CE2B0A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A0091D71-70EE-4B3A-9E96-310F3D00FA33}" srcId="{9CC29808-7D8F-49EC-B903-0E5D15E2E0F8}" destId="{4EE7B4A9-0561-4311-AA6D-FD25276727F9}" srcOrd="1" destOrd="0" parTransId="{A31A88E0-5667-46AE-973C-6032670ADE00}" sibTransId="{6905E0DA-605A-4CB5-A3EB-88A2666A7F61}"/>
    <dgm:cxn modelId="{1E72D74A-1B89-482B-AC4F-4B9553881FED}" srcId="{9CC29808-7D8F-49EC-B903-0E5D15E2E0F8}" destId="{CB02FFDF-CF66-436D-A5C1-ACDDD27C59C9}" srcOrd="0" destOrd="0" parTransId="{57A60C15-9ED7-42A9-BB67-9E50CBDF70FC}" sibTransId="{80E1300E-8047-44BA-911B-37B76D9C39CC}"/>
    <dgm:cxn modelId="{FF75E75C-CC0E-4B9E-9406-C0B1B86242B7}" srcId="{9CC29808-7D8F-49EC-B903-0E5D15E2E0F8}" destId="{B4417A82-4A92-474F-8331-20684CE2B0A4}" srcOrd="2" destOrd="0" parTransId="{1B557BD1-756C-420C-A279-2844C111B9C7}" sibTransId="{B998F778-9BA6-41C4-9D67-EFBA4FC3BCA3}"/>
    <dgm:cxn modelId="{10E56CB5-9F79-4AB8-A863-A54381E97436}" type="presOf" srcId="{B4417A82-4A92-474F-8331-20684CE2B0A4}" destId="{E597457C-64B9-49DC-B707-F97848E60CC2}" srcOrd="0" destOrd="0" presId="urn:microsoft.com/office/officeart/2005/8/layout/default"/>
    <dgm:cxn modelId="{C657BBF5-02C8-41E5-9323-1496D088D7DD}" type="presOf" srcId="{9CC29808-7D8F-49EC-B903-0E5D15E2E0F8}" destId="{7B2A8DF5-D593-4186-9647-1A27A363D1F7}" srcOrd="0" destOrd="0" presId="urn:microsoft.com/office/officeart/2005/8/layout/default"/>
    <dgm:cxn modelId="{B1820C64-D9A7-48A5-9284-934EAE084482}" type="presOf" srcId="{4EE7B4A9-0561-4311-AA6D-FD25276727F9}" destId="{1E7BC9E7-FD17-40FD-A59A-CF19C596FFF3}" srcOrd="0" destOrd="0" presId="urn:microsoft.com/office/officeart/2005/8/layout/default"/>
    <dgm:cxn modelId="{B0697E56-004D-471E-B79C-610FE68B42DB}" type="presOf" srcId="{CB02FFDF-CF66-436D-A5C1-ACDDD27C59C9}" destId="{DA67FED1-FC3D-4A5C-9D97-A9DCF7CC9D7B}" srcOrd="0" destOrd="0" presId="urn:microsoft.com/office/officeart/2005/8/layout/default"/>
    <dgm:cxn modelId="{677B1986-DBED-412F-B153-F1B206F297F5}" type="presParOf" srcId="{7B2A8DF5-D593-4186-9647-1A27A363D1F7}" destId="{DA67FED1-FC3D-4A5C-9D97-A9DCF7CC9D7B}" srcOrd="0" destOrd="0" presId="urn:microsoft.com/office/officeart/2005/8/layout/default"/>
    <dgm:cxn modelId="{BA4D9ACC-A569-4463-A92E-02827641BFFB}" type="presParOf" srcId="{7B2A8DF5-D593-4186-9647-1A27A363D1F7}" destId="{2577827C-2B8B-4A25-8A9B-112ED76B48E4}" srcOrd="1" destOrd="0" presId="urn:microsoft.com/office/officeart/2005/8/layout/default"/>
    <dgm:cxn modelId="{844522E5-1BAA-496E-A8F1-D6475BA7D7A9}" type="presParOf" srcId="{7B2A8DF5-D593-4186-9647-1A27A363D1F7}" destId="{1E7BC9E7-FD17-40FD-A59A-CF19C596FFF3}" srcOrd="2" destOrd="0" presId="urn:microsoft.com/office/officeart/2005/8/layout/default"/>
    <dgm:cxn modelId="{6FE25869-29AD-447A-B2AD-86CB8426FF0D}" type="presParOf" srcId="{7B2A8DF5-D593-4186-9647-1A27A363D1F7}" destId="{2F1F79C0-B5EE-4D6D-A5CC-E536A85B9F6E}" srcOrd="3" destOrd="0" presId="urn:microsoft.com/office/officeart/2005/8/layout/default"/>
    <dgm:cxn modelId="{7F4E3CF1-0A0D-49E3-81DB-295383BBA358}" type="presParOf" srcId="{7B2A8DF5-D593-4186-9647-1A27A363D1F7}" destId="{E597457C-64B9-49DC-B707-F97848E60CC2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E144EAF-2718-4BA0-A3B4-071EB3C2A6E3}" type="doc">
      <dgm:prSet loTypeId="urn:microsoft.com/office/officeart/2005/8/layout/default" loCatId="list" qsTypeId="urn:microsoft.com/office/officeart/2005/8/quickstyle/simple2" qsCatId="simple" csTypeId="urn:microsoft.com/office/officeart/2005/8/colors/accent2_1" csCatId="accent2"/>
      <dgm:spPr/>
      <dgm:t>
        <a:bodyPr/>
        <a:lstStyle/>
        <a:p>
          <a:endParaRPr lang="es-AR"/>
        </a:p>
      </dgm:t>
    </dgm:pt>
    <dgm:pt modelId="{FCFF9BC8-221E-42A5-9C4F-C5D9B098BEB0}">
      <dgm:prSet/>
      <dgm:spPr/>
      <dgm:t>
        <a:bodyPr/>
        <a:lstStyle/>
        <a:p>
          <a:pPr rtl="0"/>
          <a:r>
            <a:rPr lang="es-ES" b="1" i="0" baseline="0" dirty="0" smtClean="0"/>
            <a:t>DINÁMICAS POBLACIONALES Y POLÍTICAS DE SALUD:</a:t>
          </a:r>
          <a:r>
            <a:rPr lang="es-ES" b="0" i="0" baseline="0" dirty="0" smtClean="0"/>
            <a:t> Interacciones entre componentes de la dinámica demográfica y las condiciones de salud de la población.</a:t>
          </a:r>
          <a:endParaRPr lang="es-AR" b="0" i="0" baseline="0" dirty="0"/>
        </a:p>
      </dgm:t>
    </dgm:pt>
    <dgm:pt modelId="{05937CB6-877F-49FE-8DFA-182247DA8410}" type="parTrans" cxnId="{F6E7A92D-EFC1-4F15-961D-93556906FCE9}">
      <dgm:prSet/>
      <dgm:spPr/>
      <dgm:t>
        <a:bodyPr/>
        <a:lstStyle/>
        <a:p>
          <a:endParaRPr lang="es-AR"/>
        </a:p>
      </dgm:t>
    </dgm:pt>
    <dgm:pt modelId="{A023850D-BA8B-4BD6-98E6-B54EA4E60BAB}" type="sibTrans" cxnId="{F6E7A92D-EFC1-4F15-961D-93556906FCE9}">
      <dgm:prSet/>
      <dgm:spPr/>
      <dgm:t>
        <a:bodyPr/>
        <a:lstStyle/>
        <a:p>
          <a:endParaRPr lang="es-AR"/>
        </a:p>
      </dgm:t>
    </dgm:pt>
    <dgm:pt modelId="{146D700D-05D0-4BD5-BF73-A40B31C1964F}">
      <dgm:prSet/>
      <dgm:spPr/>
      <dgm:t>
        <a:bodyPr/>
        <a:lstStyle/>
        <a:p>
          <a:pPr rtl="0"/>
          <a:r>
            <a:rPr lang="es-ES" b="1" i="0" baseline="0" dirty="0" smtClean="0"/>
            <a:t>MEDICINA REGENERATIVA, INGENIERÍA DE TEJIDOS, MEDICINA MOLECULAR E INMUNOTERAPIA: </a:t>
          </a:r>
          <a:r>
            <a:rPr lang="es-ES" b="0" i="0" baseline="0" dirty="0" smtClean="0"/>
            <a:t>Estudios para desarrollar e implementar nuevas soluciones terapéuticas.</a:t>
          </a:r>
          <a:endParaRPr lang="es-AR" b="0" i="0" baseline="0" dirty="0"/>
        </a:p>
      </dgm:t>
    </dgm:pt>
    <dgm:pt modelId="{63D74B82-F49E-4F4B-AFD4-3099837E6ECD}" type="parTrans" cxnId="{EF5C2604-905C-4B1E-8CCD-0862CBB87460}">
      <dgm:prSet/>
      <dgm:spPr/>
      <dgm:t>
        <a:bodyPr/>
        <a:lstStyle/>
        <a:p>
          <a:endParaRPr lang="es-AR"/>
        </a:p>
      </dgm:t>
    </dgm:pt>
    <dgm:pt modelId="{83C65D62-0FA6-44D0-9F2A-1DFA2C3E0190}" type="sibTrans" cxnId="{EF5C2604-905C-4B1E-8CCD-0862CBB87460}">
      <dgm:prSet/>
      <dgm:spPr/>
      <dgm:t>
        <a:bodyPr/>
        <a:lstStyle/>
        <a:p>
          <a:endParaRPr lang="es-AR"/>
        </a:p>
      </dgm:t>
    </dgm:pt>
    <dgm:pt modelId="{779CF89A-61CB-4860-AD04-BCC0C92C3065}" type="pres">
      <dgm:prSet presAssocID="{6E144EAF-2718-4BA0-A3B4-071EB3C2A6E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2B3EEF5C-6A8D-4C74-BC7F-71223CB08BCB}" type="pres">
      <dgm:prSet presAssocID="{FCFF9BC8-221E-42A5-9C4F-C5D9B098BEB0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4D59F7C5-4574-426C-9FC1-1C85ACC51A7E}" type="pres">
      <dgm:prSet presAssocID="{A023850D-BA8B-4BD6-98E6-B54EA4E60BAB}" presName="sibTrans" presStyleCnt="0"/>
      <dgm:spPr/>
      <dgm:t>
        <a:bodyPr/>
        <a:lstStyle/>
        <a:p>
          <a:endParaRPr lang="es-AR"/>
        </a:p>
      </dgm:t>
    </dgm:pt>
    <dgm:pt modelId="{8C936433-DCB3-4EE6-8A98-80D402BE8DD7}" type="pres">
      <dgm:prSet presAssocID="{146D700D-05D0-4BD5-BF73-A40B31C1964F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8634D39D-35C3-42A5-AD74-7FE568447CD0}" type="presOf" srcId="{FCFF9BC8-221E-42A5-9C4F-C5D9B098BEB0}" destId="{2B3EEF5C-6A8D-4C74-BC7F-71223CB08BCB}" srcOrd="0" destOrd="0" presId="urn:microsoft.com/office/officeart/2005/8/layout/default"/>
    <dgm:cxn modelId="{0D4083AF-5CD8-4E35-B5DC-922B6000DC2D}" type="presOf" srcId="{146D700D-05D0-4BD5-BF73-A40B31C1964F}" destId="{8C936433-DCB3-4EE6-8A98-80D402BE8DD7}" srcOrd="0" destOrd="0" presId="urn:microsoft.com/office/officeart/2005/8/layout/default"/>
    <dgm:cxn modelId="{F6E7A92D-EFC1-4F15-961D-93556906FCE9}" srcId="{6E144EAF-2718-4BA0-A3B4-071EB3C2A6E3}" destId="{FCFF9BC8-221E-42A5-9C4F-C5D9B098BEB0}" srcOrd="0" destOrd="0" parTransId="{05937CB6-877F-49FE-8DFA-182247DA8410}" sibTransId="{A023850D-BA8B-4BD6-98E6-B54EA4E60BAB}"/>
    <dgm:cxn modelId="{72831039-1681-43DC-92F2-0F9C548BBD74}" type="presOf" srcId="{6E144EAF-2718-4BA0-A3B4-071EB3C2A6E3}" destId="{779CF89A-61CB-4860-AD04-BCC0C92C3065}" srcOrd="0" destOrd="0" presId="urn:microsoft.com/office/officeart/2005/8/layout/default"/>
    <dgm:cxn modelId="{EF5C2604-905C-4B1E-8CCD-0862CBB87460}" srcId="{6E144EAF-2718-4BA0-A3B4-071EB3C2A6E3}" destId="{146D700D-05D0-4BD5-BF73-A40B31C1964F}" srcOrd="1" destOrd="0" parTransId="{63D74B82-F49E-4F4B-AFD4-3099837E6ECD}" sibTransId="{83C65D62-0FA6-44D0-9F2A-1DFA2C3E0190}"/>
    <dgm:cxn modelId="{51F5826C-F24E-4B5B-894F-D8A14ECE2FAC}" type="presParOf" srcId="{779CF89A-61CB-4860-AD04-BCC0C92C3065}" destId="{2B3EEF5C-6A8D-4C74-BC7F-71223CB08BCB}" srcOrd="0" destOrd="0" presId="urn:microsoft.com/office/officeart/2005/8/layout/default"/>
    <dgm:cxn modelId="{8B0A9271-DB07-4245-BAF3-09A5CCE85AEF}" type="presParOf" srcId="{779CF89A-61CB-4860-AD04-BCC0C92C3065}" destId="{4D59F7C5-4574-426C-9FC1-1C85ACC51A7E}" srcOrd="1" destOrd="0" presId="urn:microsoft.com/office/officeart/2005/8/layout/default"/>
    <dgm:cxn modelId="{07A1BAFF-51CD-4D63-AD3B-AD04827BB7B5}" type="presParOf" srcId="{779CF89A-61CB-4860-AD04-BCC0C92C3065}" destId="{8C936433-DCB3-4EE6-8A98-80D402BE8DD7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0656B48-F3A3-4013-B13C-23FE120E1D8C}">
      <dsp:nvSpPr>
        <dsp:cNvPr id="0" name=""/>
        <dsp:cNvSpPr/>
      </dsp:nvSpPr>
      <dsp:spPr>
        <a:xfrm>
          <a:off x="2102633" y="1490565"/>
          <a:ext cx="1821802" cy="1821802"/>
        </a:xfrm>
        <a:prstGeom prst="gear9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b="1" kern="1200" dirty="0" smtClean="0">
              <a:solidFill>
                <a:schemeClr val="tx1"/>
              </a:solidFill>
              <a:latin typeface="Arial Narrow" pitchFamily="34" charset="0"/>
            </a:rPr>
            <a:t>Fomentar el  Conocimiento y la innovación para la  transformación productiva y social  del país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2102633" y="1490565"/>
        <a:ext cx="1821802" cy="1821802"/>
      </dsp:txXfrm>
    </dsp:sp>
    <dsp:sp modelId="{2568EA6D-0525-4D69-A686-50F06B36D6E5}">
      <dsp:nvSpPr>
        <dsp:cNvPr id="0" name=""/>
        <dsp:cNvSpPr/>
      </dsp:nvSpPr>
      <dsp:spPr>
        <a:xfrm>
          <a:off x="870618" y="1059957"/>
          <a:ext cx="1669062" cy="1324947"/>
        </a:xfrm>
        <a:prstGeom prst="gear6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0000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-2000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b="1" kern="1200" dirty="0" smtClean="0">
              <a:solidFill>
                <a:schemeClr val="tx1"/>
              </a:solidFill>
              <a:latin typeface="Arial Narrow" pitchFamily="34" charset="0"/>
            </a:rPr>
            <a:t>Incrementar y vincular el capital humano para la investigación e innovación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870618" y="1059957"/>
        <a:ext cx="1669062" cy="1324947"/>
      </dsp:txXfrm>
    </dsp:sp>
    <dsp:sp modelId="{77473123-D97C-4F96-A0EA-B718B35E3815}">
      <dsp:nvSpPr>
        <dsp:cNvPr id="0" name=""/>
        <dsp:cNvSpPr/>
      </dsp:nvSpPr>
      <dsp:spPr>
        <a:xfrm rot="20700000">
          <a:off x="1783690" y="146171"/>
          <a:ext cx="1300359" cy="1297593"/>
        </a:xfrm>
        <a:prstGeom prst="gear6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-4000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b="1" kern="1200" dirty="0" smtClean="0">
              <a:solidFill>
                <a:schemeClr val="tx1"/>
              </a:solidFill>
              <a:latin typeface="Arial Narrow" pitchFamily="34" charset="0"/>
            </a:rPr>
            <a:t>Consolidar la institucionalidad SNCTI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2069061" y="430607"/>
        <a:ext cx="729617" cy="728720"/>
      </dsp:txXfrm>
    </dsp:sp>
    <dsp:sp modelId="{9E2BCA09-3125-4DB6-A59E-6D83661B2253}">
      <dsp:nvSpPr>
        <dsp:cNvPr id="0" name=""/>
        <dsp:cNvSpPr/>
      </dsp:nvSpPr>
      <dsp:spPr>
        <a:xfrm>
          <a:off x="1953109" y="1220986"/>
          <a:ext cx="2331907" cy="2331907"/>
        </a:xfrm>
        <a:prstGeom prst="circularArrow">
          <a:avLst>
            <a:gd name="adj1" fmla="val 4688"/>
            <a:gd name="adj2" fmla="val 299029"/>
            <a:gd name="adj3" fmla="val 2490750"/>
            <a:gd name="adj4" fmla="val 15917155"/>
            <a:gd name="adj5" fmla="val 5469"/>
          </a:avLst>
        </a:prstGeom>
        <a:gradFill rotWithShape="0">
          <a:gsLst>
            <a:gs pos="0">
              <a:schemeClr val="accent1">
                <a:shade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93BA581-4417-4D66-BF52-5BF5C9BEA3FB}">
      <dsp:nvSpPr>
        <dsp:cNvPr id="0" name=""/>
        <dsp:cNvSpPr/>
      </dsp:nvSpPr>
      <dsp:spPr>
        <a:xfrm>
          <a:off x="808030" y="770581"/>
          <a:ext cx="1694276" cy="169427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1">
                <a:shade val="90000"/>
                <a:hueOff val="187556"/>
                <a:satOff val="-3464"/>
                <a:lumOff val="16063"/>
                <a:alphaOff val="0"/>
                <a:shade val="51000"/>
                <a:satMod val="130000"/>
              </a:schemeClr>
            </a:gs>
            <a:gs pos="80000">
              <a:schemeClr val="accent1">
                <a:shade val="90000"/>
                <a:hueOff val="187556"/>
                <a:satOff val="-3464"/>
                <a:lumOff val="16063"/>
                <a:alphaOff val="0"/>
                <a:shade val="93000"/>
                <a:satMod val="130000"/>
              </a:schemeClr>
            </a:gs>
            <a:gs pos="100000">
              <a:schemeClr val="accent1">
                <a:shade val="90000"/>
                <a:hueOff val="187556"/>
                <a:satOff val="-3464"/>
                <a:lumOff val="1606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60CF3B9-1E31-4F4B-A131-E78114AFCAFF}">
      <dsp:nvSpPr>
        <dsp:cNvPr id="0" name=""/>
        <dsp:cNvSpPr/>
      </dsp:nvSpPr>
      <dsp:spPr>
        <a:xfrm>
          <a:off x="1484499" y="-134685"/>
          <a:ext cx="1826770" cy="1826770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1">
                <a:shade val="90000"/>
                <a:hueOff val="375112"/>
                <a:satOff val="-6927"/>
                <a:lumOff val="32127"/>
                <a:alphaOff val="0"/>
                <a:shade val="51000"/>
                <a:satMod val="130000"/>
              </a:schemeClr>
            </a:gs>
            <a:gs pos="80000">
              <a:schemeClr val="accent1">
                <a:shade val="90000"/>
                <a:hueOff val="375112"/>
                <a:satOff val="-6927"/>
                <a:lumOff val="32127"/>
                <a:alphaOff val="0"/>
                <a:shade val="93000"/>
                <a:satMod val="130000"/>
              </a:schemeClr>
            </a:gs>
            <a:gs pos="100000">
              <a:schemeClr val="accent1">
                <a:shade val="90000"/>
                <a:hueOff val="375112"/>
                <a:satOff val="-6927"/>
                <a:lumOff val="3212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ECB543-BFEA-4ADC-96F8-821D811C5A43}">
      <dsp:nvSpPr>
        <dsp:cNvPr id="0" name=""/>
        <dsp:cNvSpPr/>
      </dsp:nvSpPr>
      <dsp:spPr>
        <a:xfrm>
          <a:off x="278993" y="80764"/>
          <a:ext cx="2415920" cy="107195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AA8F56-E726-4010-991F-4930736DE290}">
      <dsp:nvSpPr>
        <dsp:cNvPr id="0" name=""/>
        <dsp:cNvSpPr/>
      </dsp:nvSpPr>
      <dsp:spPr>
        <a:xfrm>
          <a:off x="262181" y="801969"/>
          <a:ext cx="2449544" cy="159840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0" rIns="20320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>
              <a:latin typeface="Arial" pitchFamily="34" charset="0"/>
              <a:cs typeface="Arial" pitchFamily="34" charset="0"/>
            </a:rPr>
            <a:t>La consolidación de capacidades nacionales y regionales de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err="1" smtClean="0">
              <a:latin typeface="Arial" pitchFamily="34" charset="0"/>
              <a:cs typeface="Arial" pitchFamily="34" charset="0"/>
            </a:rPr>
            <a:t>CT+I</a:t>
          </a:r>
          <a:r>
            <a:rPr lang="es-ES" sz="1600" kern="1200" dirty="0" smtClean="0">
              <a:latin typeface="Arial" pitchFamily="34" charset="0"/>
              <a:cs typeface="Arial" pitchFamily="34" charset="0"/>
            </a:rPr>
            <a:t>, </a:t>
          </a:r>
          <a:endParaRPr lang="es-ES" sz="1600" kern="1200" dirty="0">
            <a:latin typeface="Arial" pitchFamily="34" charset="0"/>
            <a:cs typeface="Arial" pitchFamily="34" charset="0"/>
          </a:endParaRPr>
        </a:p>
      </dsp:txBody>
      <dsp:txXfrm>
        <a:off x="262181" y="801969"/>
        <a:ext cx="1725031" cy="1598404"/>
      </dsp:txXfrm>
    </dsp:sp>
    <dsp:sp modelId="{0CC8E5C5-96A3-41B4-A45F-C8732671080F}">
      <dsp:nvSpPr>
        <dsp:cNvPr id="0" name=""/>
        <dsp:cNvSpPr/>
      </dsp:nvSpPr>
      <dsp:spPr>
        <a:xfrm>
          <a:off x="1934000" y="1373943"/>
          <a:ext cx="609165" cy="696050"/>
        </a:xfrm>
        <a:prstGeom prst="ellipse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A59CB8-D05A-4F72-BE1B-E9E7DF1C198F}">
      <dsp:nvSpPr>
        <dsp:cNvPr id="0" name=""/>
        <dsp:cNvSpPr/>
      </dsp:nvSpPr>
      <dsp:spPr>
        <a:xfrm>
          <a:off x="2871657" y="195"/>
          <a:ext cx="2450319" cy="137682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D99A17-84E8-4BB0-8675-7FF56D06AE39}">
      <dsp:nvSpPr>
        <dsp:cNvPr id="0" name=""/>
        <dsp:cNvSpPr/>
      </dsp:nvSpPr>
      <dsp:spPr>
        <a:xfrm>
          <a:off x="2872044" y="865132"/>
          <a:ext cx="2449544" cy="1615810"/>
        </a:xfrm>
        <a:prstGeom prst="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0" rIns="20320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>
              <a:latin typeface="Arial" pitchFamily="34" charset="0"/>
              <a:cs typeface="Arial" pitchFamily="34" charset="0"/>
            </a:rPr>
            <a:t>Al mejoramiento de la situación en  salud, a la calidad de vida de la población colombiana </a:t>
          </a:r>
          <a:endParaRPr lang="es-ES" sz="1600" kern="1200" dirty="0">
            <a:latin typeface="Arial" pitchFamily="34" charset="0"/>
            <a:cs typeface="Arial" pitchFamily="34" charset="0"/>
          </a:endParaRPr>
        </a:p>
      </dsp:txBody>
      <dsp:txXfrm>
        <a:off x="2872044" y="865132"/>
        <a:ext cx="1725031" cy="1615810"/>
      </dsp:txXfrm>
    </dsp:sp>
    <dsp:sp modelId="{3B829187-CF9F-4A0E-9ADE-DE4590438247}">
      <dsp:nvSpPr>
        <dsp:cNvPr id="0" name=""/>
        <dsp:cNvSpPr/>
      </dsp:nvSpPr>
      <dsp:spPr>
        <a:xfrm>
          <a:off x="4525671" y="1471059"/>
          <a:ext cx="645548" cy="645548"/>
        </a:xfrm>
        <a:prstGeom prst="ellipse">
          <a:avLst/>
        </a:prstGeom>
        <a:solidFill>
          <a:schemeClr val="accent3">
            <a:tint val="40000"/>
            <a:alpha val="90000"/>
            <a:hueOff val="5358425"/>
            <a:satOff val="-6896"/>
            <a:lumOff val="-537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5358425"/>
              <a:satOff val="-6896"/>
              <a:lumOff val="-5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C69DF5-5430-4BA3-A791-972186DEEE7F}">
      <dsp:nvSpPr>
        <dsp:cNvPr id="0" name=""/>
        <dsp:cNvSpPr/>
      </dsp:nvSpPr>
      <dsp:spPr>
        <a:xfrm>
          <a:off x="5481907" y="195"/>
          <a:ext cx="2485510" cy="137682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A68445-8053-4A35-B17A-F5F1A7566BF9}">
      <dsp:nvSpPr>
        <dsp:cNvPr id="0" name=""/>
        <dsp:cNvSpPr/>
      </dsp:nvSpPr>
      <dsp:spPr>
        <a:xfrm>
          <a:off x="5499890" y="865132"/>
          <a:ext cx="2449544" cy="1615810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0" rIns="20320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>
              <a:latin typeface="Arial" pitchFamily="34" charset="0"/>
              <a:cs typeface="Arial" pitchFamily="34" charset="0"/>
            </a:rPr>
            <a:t>A la transformación social y productiva del país.</a:t>
          </a:r>
          <a:endParaRPr lang="es-CO" sz="1600" kern="1200" dirty="0">
            <a:latin typeface="Arial" pitchFamily="34" charset="0"/>
            <a:cs typeface="Arial" pitchFamily="34" charset="0"/>
          </a:endParaRPr>
        </a:p>
      </dsp:txBody>
      <dsp:txXfrm>
        <a:off x="5499890" y="865132"/>
        <a:ext cx="1725031" cy="1615810"/>
      </dsp:txXfrm>
    </dsp:sp>
    <dsp:sp modelId="{4959061E-AFC4-4ED1-9132-54CC34E4DE6C}">
      <dsp:nvSpPr>
        <dsp:cNvPr id="0" name=""/>
        <dsp:cNvSpPr/>
      </dsp:nvSpPr>
      <dsp:spPr>
        <a:xfrm>
          <a:off x="7153516" y="1471059"/>
          <a:ext cx="645548" cy="645548"/>
        </a:xfrm>
        <a:prstGeom prst="ellipse">
          <a:avLst/>
        </a:prstGeom>
        <a:solidFill>
          <a:schemeClr val="accent3">
            <a:tint val="40000"/>
            <a:alpha val="90000"/>
            <a:hueOff val="10716850"/>
            <a:satOff val="-13793"/>
            <a:lumOff val="-1075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10716850"/>
              <a:satOff val="-13793"/>
              <a:lumOff val="-10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FB230A-36CB-4824-B15E-CF549E9F90F2}">
      <dsp:nvSpPr>
        <dsp:cNvPr id="0" name=""/>
        <dsp:cNvSpPr/>
      </dsp:nvSpPr>
      <dsp:spPr>
        <a:xfrm>
          <a:off x="-37729" y="0"/>
          <a:ext cx="5004047" cy="5256585"/>
        </a:xfrm>
        <a:prstGeom prst="triangl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98FAC3-F2D1-433E-A0D4-9888C2A06600}">
      <dsp:nvSpPr>
        <dsp:cNvPr id="0" name=""/>
        <dsp:cNvSpPr/>
      </dsp:nvSpPr>
      <dsp:spPr>
        <a:xfrm>
          <a:off x="1618807" y="1264893"/>
          <a:ext cx="1649892" cy="932222"/>
        </a:xfrm>
        <a:prstGeom prst="round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latin typeface="Arial" pitchFamily="34" charset="0"/>
              <a:cs typeface="Arial" pitchFamily="34" charset="0"/>
            </a:rPr>
            <a:t>i)  logro de sinergias y fortalezas complementarias</a:t>
          </a:r>
          <a:endParaRPr lang="es-CO" sz="1400" kern="1200" dirty="0">
            <a:latin typeface="Arial" pitchFamily="34" charset="0"/>
            <a:cs typeface="Arial" pitchFamily="34" charset="0"/>
          </a:endParaRPr>
        </a:p>
      </dsp:txBody>
      <dsp:txXfrm>
        <a:off x="1618807" y="1264893"/>
        <a:ext cx="1649892" cy="932222"/>
      </dsp:txXfrm>
    </dsp:sp>
    <dsp:sp modelId="{27CF7127-8508-4D3B-A53C-C7B46DAC438E}">
      <dsp:nvSpPr>
        <dsp:cNvPr id="0" name=""/>
        <dsp:cNvSpPr/>
      </dsp:nvSpPr>
      <dsp:spPr>
        <a:xfrm>
          <a:off x="1431041" y="2271740"/>
          <a:ext cx="2025344" cy="941721"/>
        </a:xfrm>
        <a:prstGeom prst="round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latin typeface="Arial" pitchFamily="34" charset="0"/>
              <a:cs typeface="Arial" pitchFamily="34" charset="0"/>
            </a:rPr>
            <a:t>ii) interdisciplinaridad que permita la multiplicidad de enfoques</a:t>
          </a:r>
          <a:endParaRPr lang="es-CO" sz="1400" kern="1200" dirty="0">
            <a:latin typeface="Arial" pitchFamily="34" charset="0"/>
            <a:cs typeface="Arial" pitchFamily="34" charset="0"/>
          </a:endParaRPr>
        </a:p>
      </dsp:txBody>
      <dsp:txXfrm>
        <a:off x="1431041" y="2271740"/>
        <a:ext cx="2025344" cy="941721"/>
      </dsp:txXfrm>
    </dsp:sp>
    <dsp:sp modelId="{CB2608CA-B2A8-496C-B626-E401E2CE65F3}">
      <dsp:nvSpPr>
        <dsp:cNvPr id="0" name=""/>
        <dsp:cNvSpPr/>
      </dsp:nvSpPr>
      <dsp:spPr>
        <a:xfrm>
          <a:off x="1111800" y="3303067"/>
          <a:ext cx="2714291" cy="932222"/>
        </a:xfrm>
        <a:prstGeom prst="round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latin typeface="Arial" pitchFamily="34" charset="0"/>
              <a:cs typeface="Arial" pitchFamily="34" charset="0"/>
            </a:rPr>
            <a:t>iii) fomento de grupos de investigación emergentes a través de  trabajo coordinado con grupos consolidados </a:t>
          </a:r>
          <a:endParaRPr lang="es-CO" sz="1400" kern="1200" dirty="0">
            <a:latin typeface="Arial" pitchFamily="34" charset="0"/>
            <a:cs typeface="Arial" pitchFamily="34" charset="0"/>
          </a:endParaRPr>
        </a:p>
      </dsp:txBody>
      <dsp:txXfrm>
        <a:off x="1111800" y="3303067"/>
        <a:ext cx="2714291" cy="932222"/>
      </dsp:txXfrm>
    </dsp:sp>
    <dsp:sp modelId="{86793986-B251-445E-B63B-DEDCCEDFBA74}">
      <dsp:nvSpPr>
        <dsp:cNvPr id="0" name=""/>
        <dsp:cNvSpPr/>
      </dsp:nvSpPr>
      <dsp:spPr>
        <a:xfrm>
          <a:off x="877108" y="4276345"/>
          <a:ext cx="3183675" cy="932222"/>
        </a:xfrm>
        <a:prstGeom prst="round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err="1" smtClean="0">
              <a:latin typeface="Arial" pitchFamily="34" charset="0"/>
              <a:cs typeface="Arial" pitchFamily="34" charset="0"/>
            </a:rPr>
            <a:t>iv</a:t>
          </a:r>
          <a:r>
            <a:rPr lang="es-ES" sz="1400" kern="1200" dirty="0" smtClean="0">
              <a:latin typeface="Arial" pitchFamily="34" charset="0"/>
              <a:cs typeface="Arial" pitchFamily="34" charset="0"/>
            </a:rPr>
            <a:t>) contribución a la reducción de brechas en  CT+I entre regiones de mayor y menor grado de desarrollo.  </a:t>
          </a:r>
          <a:endParaRPr lang="es-ES" sz="1400" b="0" i="0" kern="1200" baseline="0" dirty="0">
            <a:latin typeface="Arial" pitchFamily="34" charset="0"/>
            <a:cs typeface="Arial" pitchFamily="34" charset="0"/>
          </a:endParaRPr>
        </a:p>
      </dsp:txBody>
      <dsp:txXfrm>
        <a:off x="877108" y="4276345"/>
        <a:ext cx="3183675" cy="932222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0622085-FFD4-4412-AE30-45442783A4A9}">
      <dsp:nvSpPr>
        <dsp:cNvPr id="0" name=""/>
        <dsp:cNvSpPr/>
      </dsp:nvSpPr>
      <dsp:spPr>
        <a:xfrm>
          <a:off x="2910541" y="53285"/>
          <a:ext cx="3086414" cy="2770867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dirty="0" smtClean="0">
              <a:latin typeface="Arial" pitchFamily="34" charset="0"/>
              <a:cs typeface="Arial" pitchFamily="34" charset="0"/>
            </a:rPr>
            <a:t>ESTADO</a:t>
          </a:r>
          <a:endParaRPr lang="es-CO" sz="1600" b="1" kern="1200" dirty="0">
            <a:latin typeface="Arial" pitchFamily="34" charset="0"/>
            <a:cs typeface="Arial" pitchFamily="34" charset="0"/>
          </a:endParaRPr>
        </a:p>
      </dsp:txBody>
      <dsp:txXfrm>
        <a:off x="3266666" y="426287"/>
        <a:ext cx="2374164" cy="879217"/>
      </dsp:txXfrm>
    </dsp:sp>
    <dsp:sp modelId="{5C26BA59-B3BD-4F23-922B-A155B2C38567}">
      <dsp:nvSpPr>
        <dsp:cNvPr id="0" name=""/>
        <dsp:cNvSpPr/>
      </dsp:nvSpPr>
      <dsp:spPr>
        <a:xfrm>
          <a:off x="4136118" y="1441234"/>
          <a:ext cx="3086414" cy="2770867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dirty="0" smtClean="0">
              <a:latin typeface="Arial" pitchFamily="34" charset="0"/>
              <a:cs typeface="Arial" pitchFamily="34" charset="0"/>
            </a:rPr>
            <a:t>ACADEMIA</a:t>
          </a:r>
          <a:endParaRPr lang="es-CO" sz="1600" b="1" kern="1200" dirty="0">
            <a:latin typeface="Arial" pitchFamily="34" charset="0"/>
            <a:cs typeface="Arial" pitchFamily="34" charset="0"/>
          </a:endParaRPr>
        </a:p>
      </dsp:txBody>
      <dsp:txXfrm>
        <a:off x="5798033" y="1760950"/>
        <a:ext cx="1187082" cy="2131436"/>
      </dsp:txXfrm>
    </dsp:sp>
    <dsp:sp modelId="{5A13E9C2-8EBD-4FB0-9277-C1210A00797D}">
      <dsp:nvSpPr>
        <dsp:cNvPr id="0" name=""/>
        <dsp:cNvSpPr/>
      </dsp:nvSpPr>
      <dsp:spPr>
        <a:xfrm>
          <a:off x="2910541" y="2504438"/>
          <a:ext cx="3086414" cy="2770867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dirty="0" smtClean="0">
              <a:latin typeface="Arial" pitchFamily="34" charset="0"/>
              <a:cs typeface="Arial" pitchFamily="34" charset="0"/>
            </a:rPr>
            <a:t>SOCIEDAD CIVIL ORGANIZADA</a:t>
          </a:r>
          <a:endParaRPr lang="es-CO" sz="1600" b="1" kern="1200" dirty="0">
            <a:latin typeface="Arial" pitchFamily="34" charset="0"/>
            <a:cs typeface="Arial" pitchFamily="34" charset="0"/>
          </a:endParaRPr>
        </a:p>
      </dsp:txBody>
      <dsp:txXfrm>
        <a:off x="3266666" y="4023086"/>
        <a:ext cx="2374164" cy="879217"/>
      </dsp:txXfrm>
    </dsp:sp>
    <dsp:sp modelId="{E1302420-7002-4B2E-9996-93574C4447F8}">
      <dsp:nvSpPr>
        <dsp:cNvPr id="0" name=""/>
        <dsp:cNvSpPr/>
      </dsp:nvSpPr>
      <dsp:spPr>
        <a:xfrm>
          <a:off x="1669947" y="1278862"/>
          <a:ext cx="3116450" cy="2770867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b="1" kern="1200" dirty="0" smtClean="0">
              <a:latin typeface="Arial" pitchFamily="34" charset="0"/>
              <a:cs typeface="Arial" pitchFamily="34" charset="0"/>
            </a:rPr>
            <a:t>EMPRESA</a:t>
          </a:r>
          <a:endParaRPr lang="es-CO" sz="1600" b="1" kern="1200" dirty="0">
            <a:latin typeface="Arial" pitchFamily="34" charset="0"/>
            <a:cs typeface="Arial" pitchFamily="34" charset="0"/>
          </a:endParaRPr>
        </a:p>
      </dsp:txBody>
      <dsp:txXfrm>
        <a:off x="1909674" y="1598577"/>
        <a:ext cx="1198634" cy="2131436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CCAA6B6-0A99-40BD-AE3E-FA06BDA64049}">
      <dsp:nvSpPr>
        <dsp:cNvPr id="0" name=""/>
        <dsp:cNvSpPr/>
      </dsp:nvSpPr>
      <dsp:spPr>
        <a:xfrm>
          <a:off x="-321782" y="532115"/>
          <a:ext cx="2996636" cy="2648985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latin typeface="Arial" pitchFamily="34" charset="0"/>
              <a:cs typeface="Arial" pitchFamily="34" charset="0"/>
            </a:rPr>
            <a:t>Reducción de la carga de la enfermedad en las siguientes enfermedades crónicas: Enfermedades </a:t>
          </a:r>
          <a:r>
            <a:rPr lang="es-ES" sz="1200" b="1" kern="1200" dirty="0" err="1" smtClean="0">
              <a:latin typeface="Arial" pitchFamily="34" charset="0"/>
              <a:cs typeface="Arial" pitchFamily="34" charset="0"/>
            </a:rPr>
            <a:t>cardiocerebrovasculares</a:t>
          </a:r>
          <a:r>
            <a:rPr lang="es-ES" sz="1200" b="1" kern="1200" dirty="0" smtClean="0">
              <a:latin typeface="Arial" pitchFamily="34" charset="0"/>
              <a:cs typeface="Arial" pitchFamily="34" charset="0"/>
            </a:rPr>
            <a:t> y diabetes, cáncer de próstata, </a:t>
          </a:r>
          <a:r>
            <a:rPr lang="es-ES" sz="1200" b="1" kern="1200" dirty="0" err="1" smtClean="0">
              <a:latin typeface="Arial" pitchFamily="34" charset="0"/>
              <a:cs typeface="Arial" pitchFamily="34" charset="0"/>
            </a:rPr>
            <a:t>colorectal</a:t>
          </a:r>
          <a:r>
            <a:rPr lang="es-ES" sz="1200" b="1" kern="1200" dirty="0" smtClean="0">
              <a:latin typeface="Arial" pitchFamily="34" charset="0"/>
              <a:cs typeface="Arial" pitchFamily="34" charset="0"/>
            </a:rPr>
            <a:t> y mama y  enfermedades   mentales</a:t>
          </a:r>
          <a:endParaRPr lang="es-CO" sz="1200" kern="1200" dirty="0">
            <a:latin typeface="Arial" pitchFamily="34" charset="0"/>
            <a:cs typeface="Arial" pitchFamily="34" charset="0"/>
          </a:endParaRPr>
        </a:p>
      </dsp:txBody>
      <dsp:txXfrm>
        <a:off x="-321782" y="532115"/>
        <a:ext cx="2996636" cy="2648985"/>
      </dsp:txXfrm>
    </dsp:sp>
    <dsp:sp modelId="{ED00E44D-606D-41CD-AAF5-9D938A0DC2FE}">
      <dsp:nvSpPr>
        <dsp:cNvPr id="0" name=""/>
        <dsp:cNvSpPr/>
      </dsp:nvSpPr>
      <dsp:spPr>
        <a:xfrm>
          <a:off x="461753" y="2563356"/>
          <a:ext cx="2996636" cy="2648985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400" b="1" kern="1200" dirty="0" smtClean="0">
            <a:latin typeface="Arial" pitchFamily="34" charset="0"/>
            <a:cs typeface="Arial" pitchFamily="34" charset="0"/>
          </a:endParaRPr>
        </a:p>
        <a:p>
          <a:pPr lvl="0" algn="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400" b="1" kern="1200" dirty="0" smtClean="0">
            <a:latin typeface="Arial" pitchFamily="34" charset="0"/>
            <a:cs typeface="Arial" pitchFamily="34" charset="0"/>
          </a:endParaRPr>
        </a:p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>
              <a:latin typeface="Arial" pitchFamily="34" charset="0"/>
              <a:cs typeface="Arial" pitchFamily="34" charset="0"/>
            </a:rPr>
            <a:t>Cultura del cuidado y desarrollo de la primera infancia</a:t>
          </a:r>
          <a:endParaRPr lang="es-CO" sz="1400" kern="1200" dirty="0">
            <a:latin typeface="Arial" pitchFamily="34" charset="0"/>
            <a:cs typeface="Arial" pitchFamily="34" charset="0"/>
          </a:endParaRPr>
        </a:p>
      </dsp:txBody>
      <dsp:txXfrm>
        <a:off x="461753" y="2563356"/>
        <a:ext cx="2996636" cy="2648985"/>
      </dsp:txXfrm>
    </dsp:sp>
    <dsp:sp modelId="{0D4B6A39-CF95-4E26-BF3D-9D6EFFE588D5}">
      <dsp:nvSpPr>
        <dsp:cNvPr id="0" name=""/>
        <dsp:cNvSpPr/>
      </dsp:nvSpPr>
      <dsp:spPr>
        <a:xfrm>
          <a:off x="2332079" y="532115"/>
          <a:ext cx="2996636" cy="2648985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latin typeface="Arial" pitchFamily="34" charset="0"/>
              <a:cs typeface="Arial" pitchFamily="34" charset="0"/>
            </a:rPr>
            <a:t>Reducción de la carga de las  enfermedades transmitidas por vectores (malaria, dengue, </a:t>
          </a:r>
          <a:r>
            <a:rPr lang="es-ES" sz="1200" b="1" kern="1200" dirty="0" err="1" smtClean="0">
              <a:latin typeface="Arial" pitchFamily="34" charset="0"/>
              <a:cs typeface="Arial" pitchFamily="34" charset="0"/>
            </a:rPr>
            <a:t>leishmaniasis</a:t>
          </a:r>
          <a:r>
            <a:rPr lang="es-ES" sz="1200" b="1" kern="1200" dirty="0" smtClean="0">
              <a:latin typeface="Arial" pitchFamily="34" charset="0"/>
              <a:cs typeface="Arial" pitchFamily="34" charset="0"/>
            </a:rPr>
            <a:t>, </a:t>
          </a:r>
          <a:r>
            <a:rPr lang="es-ES" sz="1200" b="1" kern="1200" dirty="0" err="1" smtClean="0">
              <a:latin typeface="Arial" pitchFamily="34" charset="0"/>
              <a:cs typeface="Arial" pitchFamily="34" charset="0"/>
            </a:rPr>
            <a:t>chagas</a:t>
          </a:r>
          <a:r>
            <a:rPr lang="es-ES" sz="1200" b="1" kern="1200" dirty="0" smtClean="0">
              <a:latin typeface="Arial" pitchFamily="34" charset="0"/>
              <a:cs typeface="Arial" pitchFamily="34" charset="0"/>
            </a:rPr>
            <a:t>) y las inducidas por </a:t>
          </a:r>
          <a:r>
            <a:rPr lang="es-ES" sz="1200" b="1" kern="1200" dirty="0" err="1" smtClean="0">
              <a:latin typeface="Arial" pitchFamily="34" charset="0"/>
              <a:cs typeface="Arial" pitchFamily="34" charset="0"/>
            </a:rPr>
            <a:t>micobacterias</a:t>
          </a:r>
          <a:r>
            <a:rPr lang="es-ES" sz="1200" b="1" kern="1200" dirty="0" smtClean="0">
              <a:latin typeface="Arial" pitchFamily="34" charset="0"/>
              <a:cs typeface="Arial" pitchFamily="34" charset="0"/>
            </a:rPr>
            <a:t> (tuberculosis</a:t>
          </a:r>
          <a:r>
            <a:rPr lang="es-ES" sz="1200" kern="1200" dirty="0" smtClean="0">
              <a:latin typeface="Arial" pitchFamily="34" charset="0"/>
              <a:cs typeface="Arial" pitchFamily="34" charset="0"/>
            </a:rPr>
            <a:t>).</a:t>
          </a:r>
          <a:endParaRPr lang="es-CO" sz="1200" kern="1200" dirty="0">
            <a:latin typeface="Arial" pitchFamily="34" charset="0"/>
            <a:cs typeface="Arial" pitchFamily="34" charset="0"/>
          </a:endParaRPr>
        </a:p>
      </dsp:txBody>
      <dsp:txXfrm>
        <a:off x="2332079" y="532115"/>
        <a:ext cx="2996636" cy="2648985"/>
      </dsp:txXfrm>
    </dsp:sp>
    <dsp:sp modelId="{292638D7-0D89-4C2C-BF53-0CE1D9A8BF96}">
      <dsp:nvSpPr>
        <dsp:cNvPr id="0" name=""/>
        <dsp:cNvSpPr/>
      </dsp:nvSpPr>
      <dsp:spPr>
        <a:xfrm>
          <a:off x="3107991" y="2492831"/>
          <a:ext cx="2996636" cy="2648985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400" b="1" kern="1200" dirty="0" smtClean="0">
            <a:latin typeface="Arial" pitchFamily="34" charset="0"/>
            <a:cs typeface="Arial" pitchFamily="34" charset="0"/>
          </a:endParaRP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>
              <a:latin typeface="Arial" pitchFamily="34" charset="0"/>
              <a:cs typeface="Arial" pitchFamily="34" charset="0"/>
            </a:rPr>
            <a:t>Seguridad alimentaria y nutricional</a:t>
          </a:r>
          <a:endParaRPr lang="es-CO" sz="1400" kern="1200" dirty="0">
            <a:latin typeface="Arial" pitchFamily="34" charset="0"/>
            <a:cs typeface="Arial" pitchFamily="34" charset="0"/>
          </a:endParaRPr>
        </a:p>
      </dsp:txBody>
      <dsp:txXfrm>
        <a:off x="3107991" y="2492831"/>
        <a:ext cx="2996636" cy="2648985"/>
      </dsp:txXfrm>
    </dsp:sp>
    <dsp:sp modelId="{93F2FF64-2627-465E-9BEB-1E4459032CF8}">
      <dsp:nvSpPr>
        <dsp:cNvPr id="0" name=""/>
        <dsp:cNvSpPr/>
      </dsp:nvSpPr>
      <dsp:spPr>
        <a:xfrm>
          <a:off x="4941915" y="376757"/>
          <a:ext cx="2996636" cy="2648985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>
              <a:latin typeface="Arial" pitchFamily="34" charset="0"/>
              <a:cs typeface="Arial" pitchFamily="34" charset="0"/>
            </a:rPr>
            <a:t>Acceso a los servicios de salud de la población vulnerable en condiciones de desplazamiento </a:t>
          </a:r>
          <a:endParaRPr lang="es-CO" sz="1400" kern="1200" dirty="0">
            <a:latin typeface="Arial" pitchFamily="34" charset="0"/>
            <a:cs typeface="Arial" pitchFamily="34" charset="0"/>
          </a:endParaRPr>
        </a:p>
      </dsp:txBody>
      <dsp:txXfrm>
        <a:off x="4941915" y="376757"/>
        <a:ext cx="2996636" cy="2648985"/>
      </dsp:txXfrm>
    </dsp:sp>
    <dsp:sp modelId="{3134533D-DF3E-466B-BDA5-B89FE89C8564}">
      <dsp:nvSpPr>
        <dsp:cNvPr id="0" name=""/>
        <dsp:cNvSpPr/>
      </dsp:nvSpPr>
      <dsp:spPr>
        <a:xfrm>
          <a:off x="5582385" y="2336414"/>
          <a:ext cx="2996636" cy="2648985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400" b="1" kern="1200" dirty="0" smtClean="0">
            <a:latin typeface="Arial" pitchFamily="34" charset="0"/>
            <a:cs typeface="Arial" pitchFamily="34" charset="0"/>
          </a:endParaRPr>
        </a:p>
        <a:p>
          <a:pPr lvl="0" algn="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400" b="1" kern="1200" dirty="0" smtClean="0">
            <a:latin typeface="Arial" pitchFamily="34" charset="0"/>
            <a:cs typeface="Arial" pitchFamily="34" charset="0"/>
          </a:endParaRPr>
        </a:p>
        <a:p>
          <a:pPr lvl="0" algn="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400" b="1" kern="1200" dirty="0" smtClean="0">
            <a:latin typeface="Arial" pitchFamily="34" charset="0"/>
            <a:cs typeface="Arial" pitchFamily="34" charset="0"/>
          </a:endParaRPr>
        </a:p>
        <a:p>
          <a:pPr lvl="0" algn="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latin typeface="Arial" pitchFamily="34" charset="0"/>
              <a:cs typeface="Arial" pitchFamily="34" charset="0"/>
            </a:rPr>
            <a:t>Desarrollo de un modelo de fortalecimiento de la inspección vigilancia y control  al  Sistema General de Seguridad Social en Salud. </a:t>
          </a:r>
          <a:endParaRPr lang="es-CO" sz="1200" kern="1200" dirty="0">
            <a:latin typeface="Arial" pitchFamily="34" charset="0"/>
            <a:cs typeface="Arial" pitchFamily="34" charset="0"/>
          </a:endParaRPr>
        </a:p>
      </dsp:txBody>
      <dsp:txXfrm>
        <a:off x="5582385" y="2336414"/>
        <a:ext cx="2996636" cy="2648985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AD00A51-B3D6-4120-ABA2-2AA0299A03C5}">
      <dsp:nvSpPr>
        <dsp:cNvPr id="0" name=""/>
        <dsp:cNvSpPr/>
      </dsp:nvSpPr>
      <dsp:spPr>
        <a:xfrm>
          <a:off x="4218" y="2075085"/>
          <a:ext cx="1215698" cy="1002697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b="1" kern="1200" dirty="0" smtClean="0">
              <a:latin typeface="Arial" pitchFamily="34" charset="0"/>
              <a:cs typeface="Arial" pitchFamily="34" charset="0"/>
            </a:rPr>
            <a:t>Julio 12 de 2011</a:t>
          </a:r>
          <a:endParaRPr lang="es-CO" sz="1300" kern="1200" dirty="0">
            <a:latin typeface="Arial" pitchFamily="34" charset="0"/>
            <a:cs typeface="Arial" pitchFamily="34" charset="0"/>
          </a:endParaRPr>
        </a:p>
      </dsp:txBody>
      <dsp:txXfrm>
        <a:off x="4218" y="2075085"/>
        <a:ext cx="1215698" cy="787833"/>
      </dsp:txXfrm>
    </dsp:sp>
    <dsp:sp modelId="{F3DD5AF5-88F5-4CA6-8CCD-6218CFD79CFC}">
      <dsp:nvSpPr>
        <dsp:cNvPr id="0" name=""/>
        <dsp:cNvSpPr/>
      </dsp:nvSpPr>
      <dsp:spPr>
        <a:xfrm>
          <a:off x="682354" y="2568747"/>
          <a:ext cx="1296654" cy="1296654"/>
        </a:xfrm>
        <a:prstGeom prst="leftCircularArrow">
          <a:avLst>
            <a:gd name="adj1" fmla="val 2806"/>
            <a:gd name="adj2" fmla="val 342454"/>
            <a:gd name="adj3" fmla="val 1969301"/>
            <a:gd name="adj4" fmla="val 8875826"/>
            <a:gd name="adj5" fmla="val 3273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E6D04A-E8F7-4220-B064-70624C6814AD}">
      <dsp:nvSpPr>
        <dsp:cNvPr id="0" name=""/>
        <dsp:cNvSpPr/>
      </dsp:nvSpPr>
      <dsp:spPr>
        <a:xfrm>
          <a:off x="274373" y="2615187"/>
          <a:ext cx="1080621" cy="92519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latin typeface="Arial" pitchFamily="34" charset="0"/>
              <a:cs typeface="Arial" pitchFamily="34" charset="0"/>
            </a:rPr>
            <a:t>Apertura de la Convocatoria</a:t>
          </a:r>
          <a:endParaRPr lang="es-CO" sz="1200" b="1" kern="1200" dirty="0">
            <a:latin typeface="Arial" pitchFamily="34" charset="0"/>
            <a:cs typeface="Arial" pitchFamily="34" charset="0"/>
          </a:endParaRPr>
        </a:p>
      </dsp:txBody>
      <dsp:txXfrm>
        <a:off x="274373" y="2615187"/>
        <a:ext cx="1080621" cy="925190"/>
      </dsp:txXfrm>
    </dsp:sp>
    <dsp:sp modelId="{405FB5EF-904B-4EFB-9B0F-8B46CAFD2D89}">
      <dsp:nvSpPr>
        <dsp:cNvPr id="0" name=""/>
        <dsp:cNvSpPr/>
      </dsp:nvSpPr>
      <dsp:spPr>
        <a:xfrm>
          <a:off x="1528230" y="2277036"/>
          <a:ext cx="1215698" cy="1002697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b="1" kern="1200" dirty="0" smtClean="0">
              <a:latin typeface="Arial" pitchFamily="34" charset="0"/>
              <a:cs typeface="Arial" pitchFamily="34" charset="0"/>
            </a:rPr>
            <a:t>28 de Septiembre 2011 5.00 </a:t>
          </a:r>
          <a:r>
            <a:rPr lang="es-ES" sz="1300" b="1" kern="1200" dirty="0" err="1" smtClean="0">
              <a:latin typeface="Arial" pitchFamily="34" charset="0"/>
              <a:cs typeface="Arial" pitchFamily="34" charset="0"/>
            </a:rPr>
            <a:t>p.m</a:t>
          </a:r>
          <a:endParaRPr lang="es-CO" sz="1300" kern="1200" dirty="0">
            <a:latin typeface="Arial" pitchFamily="34" charset="0"/>
            <a:cs typeface="Arial" pitchFamily="34" charset="0"/>
          </a:endParaRPr>
        </a:p>
      </dsp:txBody>
      <dsp:txXfrm>
        <a:off x="1528230" y="2491899"/>
        <a:ext cx="1215698" cy="787833"/>
      </dsp:txXfrm>
    </dsp:sp>
    <dsp:sp modelId="{D78CAB54-5EEF-44B3-92F5-C0D29DF2EF25}">
      <dsp:nvSpPr>
        <dsp:cNvPr id="0" name=""/>
        <dsp:cNvSpPr/>
      </dsp:nvSpPr>
      <dsp:spPr>
        <a:xfrm>
          <a:off x="2143796" y="1373120"/>
          <a:ext cx="1469823" cy="1469823"/>
        </a:xfrm>
        <a:prstGeom prst="circularArrow">
          <a:avLst>
            <a:gd name="adj1" fmla="val 2475"/>
            <a:gd name="adj2" fmla="val 299792"/>
            <a:gd name="adj3" fmla="val 20093061"/>
            <a:gd name="adj4" fmla="val 13143874"/>
            <a:gd name="adj5" fmla="val 2888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36C635-A99B-4BE1-97D9-AFF8B4EEA5C5}">
      <dsp:nvSpPr>
        <dsp:cNvPr id="0" name=""/>
        <dsp:cNvSpPr/>
      </dsp:nvSpPr>
      <dsp:spPr>
        <a:xfrm>
          <a:off x="1798386" y="1669730"/>
          <a:ext cx="1080621" cy="74206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latin typeface="Arial" pitchFamily="34" charset="0"/>
              <a:cs typeface="Arial" pitchFamily="34" charset="0"/>
            </a:rPr>
            <a:t>Fecha límite de recepción de Programas</a:t>
          </a:r>
          <a:endParaRPr lang="es-CO" sz="1200" b="1" kern="1200" dirty="0" smtClean="0">
            <a:latin typeface="Arial" pitchFamily="34" charset="0"/>
            <a:cs typeface="Arial" pitchFamily="34" charset="0"/>
          </a:endParaRPr>
        </a:p>
      </dsp:txBody>
      <dsp:txXfrm>
        <a:off x="1798386" y="1669730"/>
        <a:ext cx="1080621" cy="742066"/>
      </dsp:txXfrm>
    </dsp:sp>
    <dsp:sp modelId="{95BD0952-693C-4C62-9F9E-497AFA175545}">
      <dsp:nvSpPr>
        <dsp:cNvPr id="0" name=""/>
        <dsp:cNvSpPr/>
      </dsp:nvSpPr>
      <dsp:spPr>
        <a:xfrm>
          <a:off x="3052243" y="2083661"/>
          <a:ext cx="1215698" cy="1002697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b="1" kern="1200" dirty="0" smtClean="0">
              <a:latin typeface="Arial" pitchFamily="34" charset="0"/>
              <a:cs typeface="Arial" pitchFamily="34" charset="0"/>
            </a:rPr>
            <a:t>Noviembre 1 de 2011</a:t>
          </a:r>
          <a:endParaRPr lang="es-CO" sz="1300" kern="1200" dirty="0">
            <a:latin typeface="Arial" pitchFamily="34" charset="0"/>
            <a:cs typeface="Arial" pitchFamily="34" charset="0"/>
          </a:endParaRPr>
        </a:p>
      </dsp:txBody>
      <dsp:txXfrm>
        <a:off x="3052243" y="2083661"/>
        <a:ext cx="1215698" cy="787833"/>
      </dsp:txXfrm>
    </dsp:sp>
    <dsp:sp modelId="{E8F1F398-C716-48A3-A593-EDB20A6125DE}">
      <dsp:nvSpPr>
        <dsp:cNvPr id="0" name=""/>
        <dsp:cNvSpPr/>
      </dsp:nvSpPr>
      <dsp:spPr>
        <a:xfrm>
          <a:off x="3694362" y="2616385"/>
          <a:ext cx="1308089" cy="1308089"/>
        </a:xfrm>
        <a:prstGeom prst="leftCircularArrow">
          <a:avLst>
            <a:gd name="adj1" fmla="val 2781"/>
            <a:gd name="adj2" fmla="val 339266"/>
            <a:gd name="adj3" fmla="val 1622673"/>
            <a:gd name="adj4" fmla="val 8532385"/>
            <a:gd name="adj5" fmla="val 3245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BFF832-CD35-4982-A4FC-F0FFBB977082}">
      <dsp:nvSpPr>
        <dsp:cNvPr id="0" name=""/>
        <dsp:cNvSpPr/>
      </dsp:nvSpPr>
      <dsp:spPr>
        <a:xfrm>
          <a:off x="3322398" y="2756203"/>
          <a:ext cx="1080621" cy="89088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latin typeface="Arial" pitchFamily="34" charset="0"/>
              <a:cs typeface="Arial" pitchFamily="34" charset="0"/>
            </a:rPr>
            <a:t>Publicación de la lista preliminar de resultados </a:t>
          </a:r>
          <a:endParaRPr lang="es-CO" sz="1200" b="1" kern="1200" dirty="0" smtClean="0">
            <a:latin typeface="Arial" pitchFamily="34" charset="0"/>
            <a:cs typeface="Arial" pitchFamily="34" charset="0"/>
          </a:endParaRPr>
        </a:p>
      </dsp:txBody>
      <dsp:txXfrm>
        <a:off x="3322398" y="2756203"/>
        <a:ext cx="1080621" cy="890885"/>
      </dsp:txXfrm>
    </dsp:sp>
    <dsp:sp modelId="{1E018922-B992-4C69-8FF5-FA8321686677}">
      <dsp:nvSpPr>
        <dsp:cNvPr id="0" name=""/>
        <dsp:cNvSpPr/>
      </dsp:nvSpPr>
      <dsp:spPr>
        <a:xfrm>
          <a:off x="4576255" y="2277036"/>
          <a:ext cx="1215698" cy="1002697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b="1" kern="1200" dirty="0" smtClean="0">
              <a:latin typeface="Arial" pitchFamily="34" charset="0"/>
              <a:cs typeface="Arial" pitchFamily="34" charset="0"/>
            </a:rPr>
            <a:t>Noviembre 4 de 2011</a:t>
          </a:r>
          <a:endParaRPr lang="es-CO" sz="1300" kern="1200" dirty="0">
            <a:latin typeface="Arial" pitchFamily="34" charset="0"/>
            <a:cs typeface="Arial" pitchFamily="34" charset="0"/>
          </a:endParaRPr>
        </a:p>
      </dsp:txBody>
      <dsp:txXfrm>
        <a:off x="4576255" y="2491899"/>
        <a:ext cx="1215698" cy="787833"/>
      </dsp:txXfrm>
    </dsp:sp>
    <dsp:sp modelId="{48A8520D-94F9-42EA-B903-D79313B29B79}">
      <dsp:nvSpPr>
        <dsp:cNvPr id="0" name=""/>
        <dsp:cNvSpPr/>
      </dsp:nvSpPr>
      <dsp:spPr>
        <a:xfrm>
          <a:off x="5151765" y="1376427"/>
          <a:ext cx="1561618" cy="1561618"/>
        </a:xfrm>
        <a:prstGeom prst="circularArrow">
          <a:avLst>
            <a:gd name="adj1" fmla="val 2330"/>
            <a:gd name="adj2" fmla="val 281222"/>
            <a:gd name="adj3" fmla="val 20322990"/>
            <a:gd name="adj4" fmla="val 13355234"/>
            <a:gd name="adj5" fmla="val 2718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453ADE-CF88-447E-929B-42947650BCD7}">
      <dsp:nvSpPr>
        <dsp:cNvPr id="0" name=""/>
        <dsp:cNvSpPr/>
      </dsp:nvSpPr>
      <dsp:spPr>
        <a:xfrm>
          <a:off x="4783119" y="1655523"/>
          <a:ext cx="1207205" cy="74206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latin typeface="Arial" pitchFamily="34" charset="0"/>
              <a:cs typeface="Arial" pitchFamily="34" charset="0"/>
            </a:rPr>
            <a:t>Periodo de observaciones </a:t>
          </a:r>
          <a:endParaRPr lang="es-CO" sz="1200" b="1" kern="1200" dirty="0" smtClean="0">
            <a:latin typeface="Arial" pitchFamily="34" charset="0"/>
            <a:cs typeface="Arial" pitchFamily="34" charset="0"/>
          </a:endParaRPr>
        </a:p>
      </dsp:txBody>
      <dsp:txXfrm>
        <a:off x="4783119" y="1655523"/>
        <a:ext cx="1207205" cy="742066"/>
      </dsp:txXfrm>
    </dsp:sp>
    <dsp:sp modelId="{8956998C-E911-4DCC-8391-BA35971C3D9E}">
      <dsp:nvSpPr>
        <dsp:cNvPr id="0" name=""/>
        <dsp:cNvSpPr/>
      </dsp:nvSpPr>
      <dsp:spPr>
        <a:xfrm>
          <a:off x="6163560" y="2160334"/>
          <a:ext cx="1215698" cy="1002697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b="1" kern="1200" dirty="0" smtClean="0">
              <a:latin typeface="Arial" pitchFamily="34" charset="0"/>
              <a:cs typeface="Arial" pitchFamily="34" charset="0"/>
            </a:rPr>
            <a:t>Noviembre 10 de 2011</a:t>
          </a:r>
          <a:endParaRPr lang="es-CO" sz="1300" kern="1200" dirty="0">
            <a:latin typeface="Arial" pitchFamily="34" charset="0"/>
            <a:cs typeface="Arial" pitchFamily="34" charset="0"/>
          </a:endParaRPr>
        </a:p>
      </dsp:txBody>
      <dsp:txXfrm>
        <a:off x="6163560" y="2160334"/>
        <a:ext cx="1215698" cy="787833"/>
      </dsp:txXfrm>
    </dsp:sp>
    <dsp:sp modelId="{E865B39B-558D-4936-BAE1-8BFE9E3A3FDE}">
      <dsp:nvSpPr>
        <dsp:cNvPr id="0" name=""/>
        <dsp:cNvSpPr/>
      </dsp:nvSpPr>
      <dsp:spPr>
        <a:xfrm>
          <a:off x="6860552" y="2442962"/>
          <a:ext cx="1413275" cy="1413275"/>
        </a:xfrm>
        <a:prstGeom prst="leftCircularArrow">
          <a:avLst>
            <a:gd name="adj1" fmla="val 2574"/>
            <a:gd name="adj2" fmla="val 312504"/>
            <a:gd name="adj3" fmla="val 2228394"/>
            <a:gd name="adj4" fmla="val 9164868"/>
            <a:gd name="adj5" fmla="val 3003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CECBDA-E0A7-464B-A2CF-903D2A097EB5}">
      <dsp:nvSpPr>
        <dsp:cNvPr id="0" name=""/>
        <dsp:cNvSpPr/>
      </dsp:nvSpPr>
      <dsp:spPr>
        <a:xfrm>
          <a:off x="6332282" y="2870935"/>
          <a:ext cx="1283486" cy="58419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latin typeface="Arial" pitchFamily="34" charset="0"/>
              <a:cs typeface="Arial" pitchFamily="34" charset="0"/>
            </a:rPr>
            <a:t>Respuesta a observaciones </a:t>
          </a:r>
          <a:endParaRPr lang="es-CO" sz="1200" b="1" kern="1200" dirty="0" smtClean="0">
            <a:latin typeface="Arial" pitchFamily="34" charset="0"/>
            <a:cs typeface="Arial" pitchFamily="34" charset="0"/>
          </a:endParaRPr>
        </a:p>
      </dsp:txBody>
      <dsp:txXfrm>
        <a:off x="6332282" y="2870935"/>
        <a:ext cx="1283486" cy="584192"/>
      </dsp:txXfrm>
    </dsp:sp>
    <dsp:sp modelId="{BFB802C6-8E22-4DDD-8D1B-B0635984FCE4}">
      <dsp:nvSpPr>
        <dsp:cNvPr id="0" name=""/>
        <dsp:cNvSpPr/>
      </dsp:nvSpPr>
      <dsp:spPr>
        <a:xfrm>
          <a:off x="7789005" y="2284938"/>
          <a:ext cx="1215698" cy="1002697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b="1" kern="1200" dirty="0" smtClean="0">
              <a:latin typeface="Arial" pitchFamily="34" charset="0"/>
              <a:cs typeface="Arial" pitchFamily="34" charset="0"/>
            </a:rPr>
            <a:t>Noviembre 11 de 2011</a:t>
          </a:r>
          <a:endParaRPr lang="es-CO" sz="1300" kern="1200" dirty="0">
            <a:latin typeface="Arial" pitchFamily="34" charset="0"/>
            <a:cs typeface="Arial" pitchFamily="34" charset="0"/>
          </a:endParaRPr>
        </a:p>
      </dsp:txBody>
      <dsp:txXfrm>
        <a:off x="7789005" y="2499802"/>
        <a:ext cx="1215698" cy="787833"/>
      </dsp:txXfrm>
    </dsp:sp>
    <dsp:sp modelId="{9B4BD585-D0CE-419C-A3CA-DABE08E16F6E}">
      <dsp:nvSpPr>
        <dsp:cNvPr id="0" name=""/>
        <dsp:cNvSpPr/>
      </dsp:nvSpPr>
      <dsp:spPr>
        <a:xfrm>
          <a:off x="8059160" y="1570531"/>
          <a:ext cx="1080621" cy="77367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latin typeface="Arial" pitchFamily="34" charset="0"/>
              <a:cs typeface="Arial" pitchFamily="34" charset="0"/>
            </a:rPr>
            <a:t>Publicación de la lista Definitiva de resultados  </a:t>
          </a:r>
          <a:endParaRPr lang="es-CO" sz="1200" b="1" kern="1200" dirty="0" smtClean="0">
            <a:latin typeface="Arial" pitchFamily="34" charset="0"/>
            <a:cs typeface="Arial" pitchFamily="34" charset="0"/>
          </a:endParaRPr>
        </a:p>
      </dsp:txBody>
      <dsp:txXfrm>
        <a:off x="8059160" y="1570531"/>
        <a:ext cx="1080621" cy="773676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91F87D4-7D91-422D-A7A1-B6EE6E2C224F}">
      <dsp:nvSpPr>
        <dsp:cNvPr id="0" name=""/>
        <dsp:cNvSpPr/>
      </dsp:nvSpPr>
      <dsp:spPr>
        <a:xfrm>
          <a:off x="5753" y="0"/>
          <a:ext cx="2326406" cy="30972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b="1" kern="1200" dirty="0" smtClean="0"/>
            <a:t>DESARROLLO DE SISTEMAS Y SERVICIOS DE SALUD: </a:t>
          </a: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b="1" kern="1200" dirty="0" smtClean="0"/>
            <a:t>Propuestas con enfoques novedosos que pretendan dar respuesta a las necesidades y problemáticas del sistema y servicios de salud.</a:t>
          </a:r>
          <a:endParaRPr lang="en-US" sz="1500" b="1" kern="1200" dirty="0"/>
        </a:p>
      </dsp:txBody>
      <dsp:txXfrm>
        <a:off x="5753" y="0"/>
        <a:ext cx="2326406" cy="3097213"/>
      </dsp:txXfrm>
    </dsp:sp>
    <dsp:sp modelId="{12150217-D9EB-40BA-93BB-9ECA52430F80}">
      <dsp:nvSpPr>
        <dsp:cNvPr id="0" name=""/>
        <dsp:cNvSpPr/>
      </dsp:nvSpPr>
      <dsp:spPr>
        <a:xfrm>
          <a:off x="2722996" y="0"/>
          <a:ext cx="2326406" cy="30972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500" b="1" kern="1200" dirty="0" smtClean="0"/>
            <a:t/>
          </a:r>
          <a:br>
            <a:rPr lang="es-AR" sz="1500" b="1" kern="1200" dirty="0" smtClean="0"/>
          </a:br>
          <a:r>
            <a:rPr lang="es-ES" sz="1500" b="1" kern="1200" dirty="0" smtClean="0"/>
            <a:t>DESARROLLO, APLICACIÓN Y EVALUACIÓN DE PRODUCTOS Y TECNOLOGÍAS PARA LA SALUD SEXUAL Y REPRODUCTIVA: Estudios que permitan comprender y ofrecer soluciones a las problemáticas en salud sexual y reproductiva.</a:t>
          </a:r>
          <a:endParaRPr lang="en-US" sz="1500" b="1" kern="1200" dirty="0"/>
        </a:p>
      </dsp:txBody>
      <dsp:txXfrm>
        <a:off x="2722996" y="0"/>
        <a:ext cx="2326406" cy="3097213"/>
      </dsp:txXfrm>
    </dsp:sp>
    <dsp:sp modelId="{11D465C1-F943-4CA1-8BA6-BCD67BB83178}">
      <dsp:nvSpPr>
        <dsp:cNvPr id="0" name=""/>
        <dsp:cNvSpPr/>
      </dsp:nvSpPr>
      <dsp:spPr>
        <a:xfrm>
          <a:off x="5440239" y="0"/>
          <a:ext cx="2326406" cy="30972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500" b="1" kern="1200" dirty="0" smtClean="0"/>
            <a:t/>
          </a:r>
          <a:br>
            <a:rPr lang="es-AR" sz="1500" b="1" kern="1200" dirty="0" smtClean="0"/>
          </a:br>
          <a:r>
            <a:rPr lang="es-ES" sz="1500" b="1" kern="1200" dirty="0" smtClean="0"/>
            <a:t>ENFERMEDADES CRÓNICAS: NEUROLÓGICAS Y AUTOINMUNES: Estudios orientados a la detección temprana, diagnóstico, tratamiento, seguimiento y/o paliación para el manejo de la enfermedad neurológica y autoinmune.</a:t>
          </a:r>
          <a:r>
            <a:rPr lang="es-AR" sz="1500" b="1" kern="1200" dirty="0" smtClean="0"/>
            <a:t/>
          </a:r>
          <a:br>
            <a:rPr lang="es-AR" sz="1500" b="1" kern="1200" dirty="0" smtClean="0"/>
          </a:br>
          <a:endParaRPr lang="en-US" sz="1500" b="1" kern="1200" dirty="0"/>
        </a:p>
      </dsp:txBody>
      <dsp:txXfrm>
        <a:off x="5440239" y="0"/>
        <a:ext cx="2326406" cy="3097213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A67FED1-FC3D-4A5C-9D97-A9DCF7CC9D7B}">
      <dsp:nvSpPr>
        <dsp:cNvPr id="0" name=""/>
        <dsp:cNvSpPr/>
      </dsp:nvSpPr>
      <dsp:spPr>
        <a:xfrm>
          <a:off x="863" y="168924"/>
          <a:ext cx="3366969" cy="20201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DESARROLLO DE PROCESOS Y/O PRODUCTOS PARA EL CONTROL Y MANEJO DE ENFERMEDADES INFECCIOSAS DE IMPORTANCIA EN SALUD PÚBLICA: Estudios encaminados al control de vectores y prevención de la enfermedad.</a:t>
          </a:r>
          <a:endParaRPr lang="es-AR" sz="1500" kern="1200" dirty="0"/>
        </a:p>
      </dsp:txBody>
      <dsp:txXfrm>
        <a:off x="863" y="168924"/>
        <a:ext cx="3366969" cy="2020181"/>
      </dsp:txXfrm>
    </dsp:sp>
    <dsp:sp modelId="{1E7BC9E7-FD17-40FD-A59A-CF19C596FFF3}">
      <dsp:nvSpPr>
        <dsp:cNvPr id="0" name=""/>
        <dsp:cNvSpPr/>
      </dsp:nvSpPr>
      <dsp:spPr>
        <a:xfrm>
          <a:off x="3704529" y="168924"/>
          <a:ext cx="3366969" cy="20201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PROCESOS Y TECNOLOGÍAS PARA LA RESPUESTA A EMERGENCIAS EN SALUD </a:t>
          </a:r>
          <a:r>
            <a:rPr lang="es-ES" sz="1500" kern="1200" dirty="0" err="1" smtClean="0"/>
            <a:t>PÚBLICA:Desarrollo</a:t>
          </a:r>
          <a:r>
            <a:rPr lang="es-ES" sz="1500" kern="1200" dirty="0" smtClean="0"/>
            <a:t> y aplicación de sistemas de vigilancia epidemiológica y control oportuno para evitar o en su defecto enfrentar tempranamente la aparición de enfermedades que representen riesgo significativo para la salud colectiva.</a:t>
          </a:r>
          <a:endParaRPr lang="es-AR" sz="1500" kern="1200" dirty="0"/>
        </a:p>
      </dsp:txBody>
      <dsp:txXfrm>
        <a:off x="3704529" y="168924"/>
        <a:ext cx="3366969" cy="2020181"/>
      </dsp:txXfrm>
    </dsp:sp>
    <dsp:sp modelId="{E597457C-64B9-49DC-B707-F97848E60CC2}">
      <dsp:nvSpPr>
        <dsp:cNvPr id="0" name=""/>
        <dsp:cNvSpPr/>
      </dsp:nvSpPr>
      <dsp:spPr>
        <a:xfrm>
          <a:off x="1852696" y="2525802"/>
          <a:ext cx="3366969" cy="20201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ORIENTACIÓN DE LA POLÍTICA PÚBLICA EN SALUD AMBIENTAL Y ENTORNOS SALUDABLES:</a:t>
          </a:r>
          <a:r>
            <a:rPr lang="es-AR" sz="1500" kern="1200" dirty="0" smtClean="0"/>
            <a:t/>
          </a:r>
          <a:br>
            <a:rPr lang="es-AR" sz="1500" kern="1200" dirty="0" smtClean="0"/>
          </a:br>
          <a:r>
            <a:rPr lang="es-ES" sz="1500" kern="1200" dirty="0" smtClean="0"/>
            <a:t>Promoción de entornos saludables y hábitos saludables para la vida, salud ambiental (agua, aire y suelo).</a:t>
          </a:r>
          <a:endParaRPr lang="es-AR" sz="1500" kern="1200" dirty="0"/>
        </a:p>
      </dsp:txBody>
      <dsp:txXfrm>
        <a:off x="1852696" y="2525802"/>
        <a:ext cx="3366969" cy="2020181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B3EEF5C-6A8D-4C74-BC7F-71223CB08BCB}">
      <dsp:nvSpPr>
        <dsp:cNvPr id="0" name=""/>
        <dsp:cNvSpPr/>
      </dsp:nvSpPr>
      <dsp:spPr>
        <a:xfrm>
          <a:off x="933" y="324062"/>
          <a:ext cx="3639031" cy="21834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b="1" i="0" kern="1200" baseline="0" dirty="0" smtClean="0"/>
            <a:t>DINÁMICAS POBLACIONALES Y POLÍTICAS DE SALUD:</a:t>
          </a:r>
          <a:r>
            <a:rPr lang="es-ES" sz="2100" b="0" i="0" kern="1200" baseline="0" dirty="0" smtClean="0"/>
            <a:t> Interacciones entre componentes de la dinámica demográfica y las condiciones de salud de la población.</a:t>
          </a:r>
          <a:endParaRPr lang="es-AR" sz="2100" b="0" i="0" kern="1200" baseline="0" dirty="0"/>
        </a:p>
      </dsp:txBody>
      <dsp:txXfrm>
        <a:off x="933" y="324062"/>
        <a:ext cx="3639031" cy="2183419"/>
      </dsp:txXfrm>
    </dsp:sp>
    <dsp:sp modelId="{8C936433-DCB3-4EE6-8A98-80D402BE8DD7}">
      <dsp:nvSpPr>
        <dsp:cNvPr id="0" name=""/>
        <dsp:cNvSpPr/>
      </dsp:nvSpPr>
      <dsp:spPr>
        <a:xfrm>
          <a:off x="4003868" y="324062"/>
          <a:ext cx="3639031" cy="21834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b="1" i="0" kern="1200" baseline="0" dirty="0" smtClean="0"/>
            <a:t>MEDICINA REGENERATIVA, INGENIERÍA DE TEJIDOS, MEDICINA MOLECULAR E INMUNOTERAPIA: </a:t>
          </a:r>
          <a:r>
            <a:rPr lang="es-ES" sz="2100" b="0" i="0" kern="1200" baseline="0" dirty="0" smtClean="0"/>
            <a:t>Estudios para desarrollar e implementar nuevas soluciones terapéuticas.</a:t>
          </a:r>
          <a:endParaRPr lang="es-AR" sz="2100" b="0" i="0" kern="1200" baseline="0" dirty="0"/>
        </a:p>
      </dsp:txBody>
      <dsp:txXfrm>
        <a:off x="4003868" y="324062"/>
        <a:ext cx="3639031" cy="21834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List2#1">
  <dgm:title val=""/>
  <dgm:desc val=""/>
  <dgm:catLst>
    <dgm:cat type="list" pri="7000"/>
    <dgm:cat type="convert" pri="1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Círculos interconectados"/>
  <dgm:desc val="Se usa para mostrar ideas o conceptos superpuestos o interconectados. Las siete primeras líneas del texto de nivel 1 se corresponden con un círculo. El texto sin usar no aparece, pero sigue estando disponible si cambia de diseño.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E237-C472-4A8A-A5B2-457D0EDC31C4}" type="datetimeFigureOut">
              <a:rPr lang="es-CO" smtClean="0"/>
              <a:pPr/>
              <a:t>02/12/2011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6ED-1D2F-494C-9FC8-FD1D3BE3E77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E237-C472-4A8A-A5B2-457D0EDC31C4}" type="datetimeFigureOut">
              <a:rPr lang="es-CO" smtClean="0"/>
              <a:pPr/>
              <a:t>02/12/2011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6ED-1D2F-494C-9FC8-FD1D3BE3E77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E237-C472-4A8A-A5B2-457D0EDC31C4}" type="datetimeFigureOut">
              <a:rPr lang="es-CO" smtClean="0"/>
              <a:pPr/>
              <a:t>02/12/2011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6ED-1D2F-494C-9FC8-FD1D3BE3E77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E237-C472-4A8A-A5B2-457D0EDC31C4}" type="datetimeFigureOut">
              <a:rPr lang="es-CO" smtClean="0"/>
              <a:pPr/>
              <a:t>02/12/2011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6ED-1D2F-494C-9FC8-FD1D3BE3E77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E237-C472-4A8A-A5B2-457D0EDC31C4}" type="datetimeFigureOut">
              <a:rPr lang="es-CO" smtClean="0"/>
              <a:pPr/>
              <a:t>02/12/2011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6ED-1D2F-494C-9FC8-FD1D3BE3E77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E237-C472-4A8A-A5B2-457D0EDC31C4}" type="datetimeFigureOut">
              <a:rPr lang="es-CO" smtClean="0"/>
              <a:pPr/>
              <a:t>02/12/2011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6ED-1D2F-494C-9FC8-FD1D3BE3E77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E237-C472-4A8A-A5B2-457D0EDC31C4}" type="datetimeFigureOut">
              <a:rPr lang="es-CO" smtClean="0"/>
              <a:pPr/>
              <a:t>02/12/2011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6ED-1D2F-494C-9FC8-FD1D3BE3E77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E237-C472-4A8A-A5B2-457D0EDC31C4}" type="datetimeFigureOut">
              <a:rPr lang="es-CO" smtClean="0"/>
              <a:pPr/>
              <a:t>02/12/2011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6ED-1D2F-494C-9FC8-FD1D3BE3E77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E237-C472-4A8A-A5B2-457D0EDC31C4}" type="datetimeFigureOut">
              <a:rPr lang="es-CO" smtClean="0"/>
              <a:pPr/>
              <a:t>02/12/2011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6ED-1D2F-494C-9FC8-FD1D3BE3E77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E237-C472-4A8A-A5B2-457D0EDC31C4}" type="datetimeFigureOut">
              <a:rPr lang="es-CO" smtClean="0"/>
              <a:pPr/>
              <a:t>02/12/2011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6ED-1D2F-494C-9FC8-FD1D3BE3E77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E237-C472-4A8A-A5B2-457D0EDC31C4}" type="datetimeFigureOut">
              <a:rPr lang="es-CO" smtClean="0"/>
              <a:pPr/>
              <a:t>02/12/2011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26ED-1D2F-494C-9FC8-FD1D3BE3E77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9E237-C472-4A8A-A5B2-457D0EDC31C4}" type="datetimeFigureOut">
              <a:rPr lang="es-CO" smtClean="0"/>
              <a:pPr/>
              <a:t>02/12/2011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D26ED-1D2F-494C-9FC8-FD1D3BE3E77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emf"/><Relationship Id="rId7" Type="http://schemas.openxmlformats.org/officeDocument/2006/relationships/diagramColors" Target="../diagrams/colors1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diagramLayout" Target="../diagrams/layout2.xml"/><Relationship Id="rId7" Type="http://schemas.openxmlformats.org/officeDocument/2006/relationships/image" Target="../media/image3.wmf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35285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s-AR" dirty="0" smtClean="0">
              <a:latin typeface="Arial Black" pitchFamily="34" charset="0"/>
            </a:endParaRPr>
          </a:p>
          <a:p>
            <a:pPr algn="ctr">
              <a:buNone/>
            </a:pPr>
            <a:r>
              <a:rPr lang="es-AR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CONVOCATORIAS 2011 DEL PROGRAMA NACIONAL DE CIENCIA TECNOLOGÍA E INNOVACIÓN </a:t>
            </a:r>
          </a:p>
          <a:p>
            <a:pPr algn="ctr">
              <a:buNone/>
            </a:pPr>
            <a:endParaRPr lang="es-AR" dirty="0" smtClean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  <a:p>
            <a:pPr algn="r">
              <a:buNone/>
            </a:pPr>
            <a:r>
              <a:rPr lang="es-AR" sz="1400" b="1" dirty="0" smtClean="0">
                <a:latin typeface="Arial Black" pitchFamily="34" charset="0"/>
              </a:rPr>
              <a:t>OCTUBRE 20 DE 2011</a:t>
            </a:r>
            <a:endParaRPr lang="es-AR" sz="14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2 Título"/>
          <p:cNvSpPr>
            <a:spLocks noGrp="1"/>
          </p:cNvSpPr>
          <p:nvPr>
            <p:ph type="title"/>
          </p:nvPr>
        </p:nvSpPr>
        <p:spPr>
          <a:xfrm>
            <a:off x="2357438" y="642924"/>
            <a:ext cx="4086770" cy="857250"/>
          </a:xfrm>
        </p:spPr>
        <p:txBody>
          <a:bodyPr/>
          <a:lstStyle/>
          <a:p>
            <a:pPr algn="r" defTabSz="912813"/>
            <a:r>
              <a:rPr lang="es-MX" sz="32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DIRIGIDA A</a:t>
            </a:r>
            <a:endParaRPr lang="en-US" sz="3200" dirty="0" smtClean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619671" y="2132855"/>
            <a:ext cx="691314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s-ES" sz="3200" dirty="0">
                <a:solidFill>
                  <a:schemeClr val="tx2">
                    <a:lumMod val="75000"/>
                  </a:schemeClr>
                </a:solidFill>
              </a:rPr>
              <a:t>Personas jurídicas constituidas en </a:t>
            </a:r>
            <a:r>
              <a:rPr lang="es-ES" sz="3200" b="1" dirty="0">
                <a:solidFill>
                  <a:schemeClr val="tx2">
                    <a:lumMod val="75000"/>
                  </a:schemeClr>
                </a:solidFill>
              </a:rPr>
              <a:t>UNIÓN TEMPORAL O CONSORCIO </a:t>
            </a:r>
            <a:r>
              <a:rPr lang="es-ES" sz="3200" dirty="0">
                <a:solidFill>
                  <a:schemeClr val="tx2">
                    <a:lumMod val="75000"/>
                  </a:schemeClr>
                </a:solidFill>
              </a:rPr>
              <a:t>que demuestren capacidad de </a:t>
            </a:r>
            <a:r>
              <a:rPr lang="es-ES" sz="3200" u="sng" dirty="0">
                <a:solidFill>
                  <a:schemeClr val="tx2">
                    <a:lumMod val="75000"/>
                  </a:schemeClr>
                </a:solidFill>
              </a:rPr>
              <a:t>ejecutar Programas</a:t>
            </a:r>
            <a:r>
              <a:rPr lang="es-ES" sz="3200" dirty="0">
                <a:solidFill>
                  <a:schemeClr val="tx2">
                    <a:lumMod val="75000"/>
                  </a:schemeClr>
                </a:solidFill>
              </a:rPr>
              <a:t> CT+I en salud </a:t>
            </a:r>
            <a:r>
              <a:rPr lang="es-ES" sz="3200" u="sng" dirty="0">
                <a:solidFill>
                  <a:schemeClr val="tx2">
                    <a:lumMod val="75000"/>
                  </a:schemeClr>
                </a:solidFill>
              </a:rPr>
              <a:t>a través de  Redes</a:t>
            </a:r>
            <a:r>
              <a:rPr lang="es-ES" sz="3200" dirty="0">
                <a:solidFill>
                  <a:schemeClr val="tx2">
                    <a:lumMod val="75000"/>
                  </a:schemeClr>
                </a:solidFill>
              </a:rPr>
              <a:t> de conocimiento conformadas por los actores de CT+I que se </a:t>
            </a:r>
            <a:r>
              <a:rPr lang="es-ES" sz="3200" u="sng" dirty="0">
                <a:solidFill>
                  <a:schemeClr val="tx2">
                    <a:lumMod val="75000"/>
                  </a:schemeClr>
                </a:solidFill>
              </a:rPr>
              <a:t>requieran.</a:t>
            </a:r>
            <a:endParaRPr lang="es-CO" sz="3200" u="sng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4 Título"/>
          <p:cNvSpPr>
            <a:spLocks noGrp="1"/>
          </p:cNvSpPr>
          <p:nvPr>
            <p:ph type="title"/>
          </p:nvPr>
        </p:nvSpPr>
        <p:spPr>
          <a:xfrm>
            <a:off x="2357438" y="0"/>
            <a:ext cx="6786562" cy="857250"/>
          </a:xfrm>
        </p:spPr>
        <p:txBody>
          <a:bodyPr/>
          <a:lstStyle/>
          <a:p>
            <a:pPr algn="r" defTabSz="912813"/>
            <a:r>
              <a:rPr lang="es-MX" sz="32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CONVOCATORIA 537/2011 </a:t>
            </a:r>
            <a:endParaRPr lang="en-US" sz="3200" dirty="0" smtClean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61" name="43 Elipse"/>
          <p:cNvSpPr/>
          <p:nvPr/>
        </p:nvSpPr>
        <p:spPr>
          <a:xfrm>
            <a:off x="179388" y="1125538"/>
            <a:ext cx="4356100" cy="4751387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s-CO"/>
          </a:p>
        </p:txBody>
      </p:sp>
      <p:sp>
        <p:nvSpPr>
          <p:cNvPr id="62" name="13 Elipse"/>
          <p:cNvSpPr/>
          <p:nvPr/>
        </p:nvSpPr>
        <p:spPr>
          <a:xfrm>
            <a:off x="4608513" y="1123950"/>
            <a:ext cx="4356100" cy="4752975"/>
          </a:xfrm>
          <a:prstGeom prst="ellips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s-CO"/>
          </a:p>
        </p:txBody>
      </p:sp>
      <p:sp>
        <p:nvSpPr>
          <p:cNvPr id="19461" name="3 Marcador de contenido"/>
          <p:cNvSpPr>
            <a:spLocks noGrp="1"/>
          </p:cNvSpPr>
          <p:nvPr/>
        </p:nvSpPr>
        <p:spPr bwMode="auto">
          <a:xfrm>
            <a:off x="5389563" y="2149475"/>
            <a:ext cx="17065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 defTabSz="912813">
              <a:spcBef>
                <a:spcPct val="20000"/>
              </a:spcBef>
              <a:buFont typeface="Arial" charset="0"/>
              <a:buNone/>
            </a:pPr>
            <a:r>
              <a:rPr lang="es-ES">
                <a:latin typeface="Calibri" pitchFamily="34" charset="0"/>
              </a:rPr>
              <a:t>Estado</a:t>
            </a:r>
            <a:endParaRPr lang="es-CO">
              <a:latin typeface="Calibri" pitchFamily="34" charset="0"/>
            </a:endParaRPr>
          </a:p>
        </p:txBody>
      </p:sp>
      <p:sp>
        <p:nvSpPr>
          <p:cNvPr id="64" name="4 Elipse"/>
          <p:cNvSpPr/>
          <p:nvPr/>
        </p:nvSpPr>
        <p:spPr>
          <a:xfrm>
            <a:off x="4967288" y="2035175"/>
            <a:ext cx="2154237" cy="1933575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s-CO" dirty="0"/>
          </a:p>
        </p:txBody>
      </p:sp>
      <p:sp>
        <p:nvSpPr>
          <p:cNvPr id="65" name="5 Elipse"/>
          <p:cNvSpPr/>
          <p:nvPr/>
        </p:nvSpPr>
        <p:spPr>
          <a:xfrm>
            <a:off x="4967288" y="3033713"/>
            <a:ext cx="2089150" cy="187166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s-CO"/>
          </a:p>
        </p:txBody>
      </p:sp>
      <p:sp>
        <p:nvSpPr>
          <p:cNvPr id="66" name="6 Elipse"/>
          <p:cNvSpPr/>
          <p:nvPr/>
        </p:nvSpPr>
        <p:spPr>
          <a:xfrm>
            <a:off x="6335713" y="3105150"/>
            <a:ext cx="2089150" cy="1871663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s-CO"/>
          </a:p>
        </p:txBody>
      </p:sp>
      <p:sp>
        <p:nvSpPr>
          <p:cNvPr id="67" name="7 Elipse"/>
          <p:cNvSpPr/>
          <p:nvPr/>
        </p:nvSpPr>
        <p:spPr>
          <a:xfrm>
            <a:off x="6480175" y="1881188"/>
            <a:ext cx="2087563" cy="187166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s-CO"/>
          </a:p>
        </p:txBody>
      </p:sp>
      <p:sp>
        <p:nvSpPr>
          <p:cNvPr id="19466" name="8 Rectángulo"/>
          <p:cNvSpPr>
            <a:spLocks noChangeArrowheads="1"/>
          </p:cNvSpPr>
          <p:nvPr/>
        </p:nvSpPr>
        <p:spPr bwMode="auto">
          <a:xfrm>
            <a:off x="6754813" y="3965575"/>
            <a:ext cx="21653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2813"/>
            <a:r>
              <a:rPr lang="es-ES">
                <a:cs typeface="Arial" charset="0"/>
              </a:rPr>
              <a:t>Sociedad Civil Organizada</a:t>
            </a:r>
            <a:endParaRPr lang="es-CO">
              <a:cs typeface="Arial" charset="0"/>
            </a:endParaRPr>
          </a:p>
        </p:txBody>
      </p:sp>
      <p:sp>
        <p:nvSpPr>
          <p:cNvPr id="19467" name="3 Marcador de contenido"/>
          <p:cNvSpPr txBox="1">
            <a:spLocks/>
          </p:cNvSpPr>
          <p:nvPr/>
        </p:nvSpPr>
        <p:spPr bwMode="auto">
          <a:xfrm>
            <a:off x="5148263" y="3751263"/>
            <a:ext cx="170656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 defTabSz="912813">
              <a:spcBef>
                <a:spcPct val="20000"/>
              </a:spcBef>
            </a:pPr>
            <a:r>
              <a:rPr lang="es-ES">
                <a:cs typeface="Arial" charset="0"/>
              </a:rPr>
              <a:t>Academia</a:t>
            </a:r>
            <a:endParaRPr lang="es-CO">
              <a:cs typeface="Arial" charset="0"/>
            </a:endParaRPr>
          </a:p>
        </p:txBody>
      </p:sp>
      <p:sp>
        <p:nvSpPr>
          <p:cNvPr id="70" name="3 Marcador de contenido"/>
          <p:cNvSpPr txBox="1">
            <a:spLocks/>
          </p:cNvSpPr>
          <p:nvPr/>
        </p:nvSpPr>
        <p:spPr>
          <a:xfrm>
            <a:off x="6840538" y="2559050"/>
            <a:ext cx="1706562" cy="330200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Empresa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3 Marcador de contenido"/>
          <p:cNvSpPr txBox="1">
            <a:spLocks/>
          </p:cNvSpPr>
          <p:nvPr/>
        </p:nvSpPr>
        <p:spPr>
          <a:xfrm>
            <a:off x="5400675" y="2487613"/>
            <a:ext cx="1704975" cy="328612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Estado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470" name="14 CuadroTexto"/>
          <p:cNvSpPr txBox="1">
            <a:spLocks noChangeArrowheads="1"/>
          </p:cNvSpPr>
          <p:nvPr/>
        </p:nvSpPr>
        <p:spPr bwMode="auto">
          <a:xfrm>
            <a:off x="6411913" y="1223963"/>
            <a:ext cx="5730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12813"/>
            <a:r>
              <a:rPr lang="es-MX" b="1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RED</a:t>
            </a:r>
            <a:endParaRPr lang="es-CO" b="1" dirty="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</p:txBody>
      </p:sp>
      <p:grpSp>
        <p:nvGrpSpPr>
          <p:cNvPr id="2" name="41 Grupo"/>
          <p:cNvGrpSpPr>
            <a:grpSpLocks/>
          </p:cNvGrpSpPr>
          <p:nvPr/>
        </p:nvGrpSpPr>
        <p:grpSpPr bwMode="auto">
          <a:xfrm>
            <a:off x="625475" y="1828800"/>
            <a:ext cx="3730625" cy="3240088"/>
            <a:chOff x="1331640" y="1700808"/>
            <a:chExt cx="6742980" cy="4365104"/>
          </a:xfrm>
        </p:grpSpPr>
        <p:sp>
          <p:nvSpPr>
            <p:cNvPr id="80" name="33 Cubo"/>
            <p:cNvSpPr/>
            <p:nvPr/>
          </p:nvSpPr>
          <p:spPr>
            <a:xfrm>
              <a:off x="1331640" y="1700808"/>
              <a:ext cx="6192688" cy="4365104"/>
            </a:xfrm>
            <a:prstGeom prst="cube">
              <a:avLst>
                <a:gd name="adj" fmla="val 36986"/>
              </a:avLst>
            </a:prstGeom>
            <a:gradFill>
              <a:gsLst>
                <a:gs pos="0">
                  <a:schemeClr val="accent2">
                    <a:lumMod val="60000"/>
                    <a:lumOff val="40000"/>
                    <a:alpha val="87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>
              <a:solidFill>
                <a:schemeClr val="bg1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s-CO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60000" indent="-360000" algn="ctr">
                <a:spcBef>
                  <a:spcPts val="600"/>
                </a:spcBef>
                <a:spcAft>
                  <a:spcPts val="600"/>
                </a:spcAft>
                <a:defRPr/>
              </a:pPr>
              <a:endParaRPr lang="es-MX" sz="11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endParaRPr>
            </a:p>
            <a:p>
              <a:pPr marL="360000" indent="-360000" algn="ctr"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es-MX" sz="1100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Paliación</a:t>
              </a:r>
            </a:p>
            <a:p>
              <a:pPr marL="360000" indent="-360000" algn="ctr"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es-MX" sz="1100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Rehabilitación</a:t>
              </a:r>
            </a:p>
            <a:p>
              <a:pPr marL="360000" indent="-360000" algn="ctr"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es-MX" sz="1100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Tratamiento</a:t>
              </a:r>
            </a:p>
            <a:p>
              <a:pPr marL="360000" indent="-360000" algn="ctr"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es-MX" sz="1100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Diagnostico </a:t>
              </a:r>
            </a:p>
            <a:p>
              <a:pPr marL="360000" indent="-360000" algn="ctr"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es-MX" sz="1100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Prevención</a:t>
              </a:r>
            </a:p>
            <a:p>
              <a:pPr marL="360000" indent="-360000" algn="ctr"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es-MX" sz="1100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Promoción</a:t>
              </a:r>
            </a:p>
            <a:p>
              <a:pPr marL="360000" indent="-360000" algn="ctr"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endParaRPr>
            </a:p>
          </p:txBody>
        </p:sp>
        <p:sp>
          <p:nvSpPr>
            <p:cNvPr id="81" name="34 CuadroTexto"/>
            <p:cNvSpPr txBox="1"/>
            <p:nvPr/>
          </p:nvSpPr>
          <p:spPr>
            <a:xfrm rot="16200000">
              <a:off x="6165712" y="2546556"/>
              <a:ext cx="1591199" cy="2226618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es-CO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es-MX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  <a:cs typeface="Arial" pitchFamily="34" charset="0"/>
                </a:rPr>
                <a:t>Organización </a:t>
              </a:r>
            </a:p>
            <a:p>
              <a:pPr algn="ctr"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es-MX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  <a:cs typeface="Arial" pitchFamily="34" charset="0"/>
                </a:rPr>
                <a:t>Calidad </a:t>
              </a:r>
            </a:p>
            <a:p>
              <a:pPr algn="ctr"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es-MX" sz="11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  <a:cs typeface="Arial" pitchFamily="34" charset="0"/>
                </a:rPr>
                <a:t>Impacto</a:t>
              </a:r>
              <a:endParaRPr lang="en-US" sz="1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endParaRPr>
            </a:p>
            <a:p>
              <a:pPr algn="ctr">
                <a:spcBef>
                  <a:spcPts val="600"/>
                </a:spcBef>
                <a:spcAft>
                  <a:spcPts val="600"/>
                </a:spcAft>
                <a:defRPr/>
              </a:pPr>
              <a:endPara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endParaRPr>
            </a:p>
          </p:txBody>
        </p:sp>
        <p:sp>
          <p:nvSpPr>
            <p:cNvPr id="19482" name="35 CuadroTexto"/>
            <p:cNvSpPr txBox="1">
              <a:spLocks noChangeArrowheads="1"/>
            </p:cNvSpPr>
            <p:nvPr/>
          </p:nvSpPr>
          <p:spPr bwMode="auto">
            <a:xfrm>
              <a:off x="1782860" y="2710677"/>
              <a:ext cx="4512208" cy="317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2813">
                <a:spcBef>
                  <a:spcPts val="600"/>
                </a:spcBef>
                <a:spcAft>
                  <a:spcPts val="600"/>
                </a:spcAft>
              </a:pPr>
              <a:r>
                <a:rPr lang="es-MX" sz="1100" b="1">
                  <a:latin typeface="Calibri" pitchFamily="34" charset="0"/>
                </a:rPr>
                <a:t>  Financiamiento  Vs. Desarrollo Económico</a:t>
              </a:r>
              <a:endParaRPr lang="en-US" sz="1100" b="1">
                <a:latin typeface="Calibri" pitchFamily="34" charset="0"/>
              </a:endParaRPr>
            </a:p>
          </p:txBody>
        </p:sp>
        <p:cxnSp>
          <p:nvCxnSpPr>
            <p:cNvPr id="83" name="36 Conector recto"/>
            <p:cNvCxnSpPr/>
            <p:nvPr/>
          </p:nvCxnSpPr>
          <p:spPr>
            <a:xfrm>
              <a:off x="2556855" y="2169186"/>
              <a:ext cx="4536446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37 Conector recto"/>
            <p:cNvCxnSpPr/>
            <p:nvPr/>
          </p:nvCxnSpPr>
          <p:spPr>
            <a:xfrm>
              <a:off x="2008807" y="2714556"/>
              <a:ext cx="453644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38 Conector recto"/>
            <p:cNvCxnSpPr/>
            <p:nvPr/>
          </p:nvCxnSpPr>
          <p:spPr>
            <a:xfrm>
              <a:off x="1331640" y="3728303"/>
              <a:ext cx="4034311" cy="855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39 Conector recto"/>
            <p:cNvCxnSpPr/>
            <p:nvPr/>
          </p:nvCxnSpPr>
          <p:spPr>
            <a:xfrm flipV="1">
              <a:off x="1331640" y="5094939"/>
              <a:ext cx="4034311" cy="89826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40 Conector recto"/>
            <p:cNvCxnSpPr/>
            <p:nvPr/>
          </p:nvCxnSpPr>
          <p:spPr>
            <a:xfrm flipV="1">
              <a:off x="1406243" y="5580425"/>
              <a:ext cx="3959707" cy="1711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41 Conector recto"/>
            <p:cNvCxnSpPr/>
            <p:nvPr/>
          </p:nvCxnSpPr>
          <p:spPr>
            <a:xfrm rot="5400000">
              <a:off x="5147789" y="4076913"/>
              <a:ext cx="2737546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42 Conector recto"/>
            <p:cNvCxnSpPr/>
            <p:nvPr/>
          </p:nvCxnSpPr>
          <p:spPr>
            <a:xfrm rot="5400000">
              <a:off x="5653863" y="3573248"/>
              <a:ext cx="273540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472" name="29 Rectángulo"/>
          <p:cNvSpPr>
            <a:spLocks noChangeArrowheads="1"/>
          </p:cNvSpPr>
          <p:nvPr/>
        </p:nvSpPr>
        <p:spPr bwMode="auto">
          <a:xfrm>
            <a:off x="1627188" y="1881188"/>
            <a:ext cx="1985962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1100" b="1">
                <a:latin typeface="Calibri" pitchFamily="34" charset="0"/>
                <a:cs typeface="Arial" charset="0"/>
              </a:rPr>
              <a:t>Financiamiento de la Actividad</a:t>
            </a:r>
            <a:endParaRPr lang="es-CO" sz="1100" b="1">
              <a:latin typeface="Calibri" pitchFamily="34" charset="0"/>
            </a:endParaRPr>
          </a:p>
        </p:txBody>
      </p:sp>
      <p:sp>
        <p:nvSpPr>
          <p:cNvPr id="19473" name="30 Rectángulo"/>
          <p:cNvSpPr>
            <a:spLocks noChangeArrowheads="1"/>
          </p:cNvSpPr>
          <p:nvPr/>
        </p:nvSpPr>
        <p:spPr bwMode="auto">
          <a:xfrm>
            <a:off x="1444625" y="2286000"/>
            <a:ext cx="1595438" cy="23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2813">
              <a:spcBef>
                <a:spcPts val="600"/>
              </a:spcBef>
              <a:spcAft>
                <a:spcPts val="600"/>
              </a:spcAft>
            </a:pPr>
            <a:r>
              <a:rPr lang="es-MX" sz="1100" b="1">
                <a:latin typeface="Calibri" pitchFamily="34" charset="0"/>
              </a:rPr>
              <a:t>Financiamiento  en el SGSS</a:t>
            </a:r>
          </a:p>
        </p:txBody>
      </p:sp>
      <p:cxnSp>
        <p:nvCxnSpPr>
          <p:cNvPr id="76" name="31 Conector recto"/>
          <p:cNvCxnSpPr/>
          <p:nvPr/>
        </p:nvCxnSpPr>
        <p:spPr>
          <a:xfrm>
            <a:off x="544513" y="3770313"/>
            <a:ext cx="2190750" cy="539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32 Conector recto"/>
          <p:cNvCxnSpPr/>
          <p:nvPr/>
        </p:nvCxnSpPr>
        <p:spPr>
          <a:xfrm flipV="1">
            <a:off x="544513" y="4100513"/>
            <a:ext cx="2185987" cy="158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76" name="45 CuadroTexto"/>
          <p:cNvSpPr txBox="1">
            <a:spLocks noChangeArrowheads="1"/>
          </p:cNvSpPr>
          <p:nvPr/>
        </p:nvSpPr>
        <p:spPr bwMode="auto">
          <a:xfrm>
            <a:off x="1295400" y="1376363"/>
            <a:ext cx="13493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12813"/>
            <a:r>
              <a:rPr lang="es-MX" b="1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PROGRAMA</a:t>
            </a:r>
            <a:endParaRPr lang="es-CO" b="1" dirty="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79" name="54 Flecha curvada hacia la derecha"/>
          <p:cNvSpPr/>
          <p:nvPr/>
        </p:nvSpPr>
        <p:spPr>
          <a:xfrm rot="16200000">
            <a:off x="4278313" y="4899025"/>
            <a:ext cx="731837" cy="1655763"/>
          </a:xfrm>
          <a:prstGeom prst="curvedRightArrow">
            <a:avLst>
              <a:gd name="adj1" fmla="val 25000"/>
              <a:gd name="adj2" fmla="val 83125"/>
              <a:gd name="adj3" fmla="val 25000"/>
            </a:avLst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s-CO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2 Título"/>
          <p:cNvSpPr>
            <a:spLocks noGrp="1"/>
          </p:cNvSpPr>
          <p:nvPr>
            <p:ph type="title"/>
          </p:nvPr>
        </p:nvSpPr>
        <p:spPr>
          <a:xfrm>
            <a:off x="285720" y="142876"/>
            <a:ext cx="8643998" cy="714356"/>
          </a:xfrm>
        </p:spPr>
        <p:txBody>
          <a:bodyPr>
            <a:normAutofit/>
          </a:bodyPr>
          <a:lstStyle/>
          <a:p>
            <a:pPr defTabSz="912813"/>
            <a:r>
              <a:rPr lang="es-MX" sz="24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TEMÁTICAS DE PROGRAMAS DE CT+I EN SALUD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  <p:graphicFrame>
        <p:nvGraphicFramePr>
          <p:cNvPr id="5" name="5 Marcador de contenido"/>
          <p:cNvGraphicFramePr>
            <a:graphicFrameLocks noGrp="1"/>
          </p:cNvGraphicFramePr>
          <p:nvPr>
            <p:ph idx="1"/>
          </p:nvPr>
        </p:nvGraphicFramePr>
        <p:xfrm>
          <a:off x="644218" y="1052736"/>
          <a:ext cx="8464286" cy="5805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2 Título"/>
          <p:cNvSpPr>
            <a:spLocks noGrp="1"/>
          </p:cNvSpPr>
          <p:nvPr>
            <p:ph type="title"/>
          </p:nvPr>
        </p:nvSpPr>
        <p:spPr>
          <a:xfrm>
            <a:off x="2357438" y="0"/>
            <a:ext cx="6786562" cy="857250"/>
          </a:xfrm>
        </p:spPr>
        <p:txBody>
          <a:bodyPr>
            <a:normAutofit fontScale="90000"/>
          </a:bodyPr>
          <a:lstStyle/>
          <a:p>
            <a:pPr algn="r" defTabSz="912813"/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CRONOGRAMA DE  LA CONVOCATORIA</a:t>
            </a:r>
            <a:r>
              <a:rPr lang="es-ES" sz="2800" dirty="0" smtClean="0">
                <a:latin typeface="Arial Black" pitchFamily="34" charset="0"/>
              </a:rPr>
              <a:t>.</a:t>
            </a:r>
            <a:endParaRPr lang="en-US" sz="2800" dirty="0" smtClean="0">
              <a:latin typeface="Arial Black" pitchFamily="34" charset="0"/>
            </a:endParaRPr>
          </a:p>
        </p:txBody>
      </p:sp>
      <p:graphicFrame>
        <p:nvGraphicFramePr>
          <p:cNvPr id="5" name="5 Marcador de contenido"/>
          <p:cNvGraphicFramePr>
            <a:graphicFrameLocks noGrp="1"/>
          </p:cNvGraphicFramePr>
          <p:nvPr>
            <p:ph idx="1"/>
          </p:nvPr>
        </p:nvGraphicFramePr>
        <p:xfrm>
          <a:off x="0" y="1124744"/>
          <a:ext cx="91440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/>
        </p:nvGraphicFramePr>
        <p:xfrm>
          <a:off x="1085880" y="2419350"/>
          <a:ext cx="7772400" cy="3097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Rectángulo"/>
          <p:cNvSpPr/>
          <p:nvPr/>
        </p:nvSpPr>
        <p:spPr>
          <a:xfrm>
            <a:off x="1285852" y="428604"/>
            <a:ext cx="70723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CONVOCATORIA  545/2011</a:t>
            </a:r>
            <a:br>
              <a:rPr lang="es-MX" sz="24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r>
              <a:rPr lang="es-MX" sz="24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BANCO DE ELEGIBLES DE PROYECTOS </a:t>
            </a:r>
            <a:br>
              <a:rPr lang="es-MX" sz="24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r>
              <a:rPr lang="es-MX" sz="24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DE </a:t>
            </a:r>
            <a:r>
              <a:rPr lang="es-MX" sz="24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CT+I</a:t>
            </a:r>
            <a:r>
              <a:rPr lang="es-MX" sz="24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EN SALUD</a:t>
            </a:r>
            <a:endParaRPr lang="es-AR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Diagrama"/>
          <p:cNvGraphicFramePr/>
          <p:nvPr/>
        </p:nvGraphicFramePr>
        <p:xfrm>
          <a:off x="1071538" y="2000240"/>
          <a:ext cx="7072362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Rectángulo"/>
          <p:cNvSpPr/>
          <p:nvPr/>
        </p:nvSpPr>
        <p:spPr>
          <a:xfrm>
            <a:off x="1285852" y="571480"/>
            <a:ext cx="70723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CONVOCATORIA  545/2011</a:t>
            </a:r>
            <a:br>
              <a:rPr lang="es-MX" sz="24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r>
              <a:rPr lang="es-MX" sz="24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BANCO DE ELEGIBLES DE PROYECTOS </a:t>
            </a:r>
            <a:br>
              <a:rPr lang="es-MX" sz="24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r>
              <a:rPr lang="es-MX" sz="24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DE </a:t>
            </a:r>
            <a:r>
              <a:rPr lang="es-MX" sz="24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CT+I</a:t>
            </a:r>
            <a:r>
              <a:rPr lang="es-MX" sz="24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EN SALUD</a:t>
            </a:r>
            <a:endParaRPr lang="es-AR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3 Título"/>
          <p:cNvSpPr>
            <a:spLocks noGrp="1"/>
          </p:cNvSpPr>
          <p:nvPr>
            <p:ph type="ctrTitle"/>
          </p:nvPr>
        </p:nvSpPr>
        <p:spPr>
          <a:xfrm>
            <a:off x="871566" y="571480"/>
            <a:ext cx="7772400" cy="171451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s-MX" sz="24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CONVOCATORIA  545/2011</a:t>
            </a:r>
            <a:br>
              <a:rPr lang="es-MX" sz="24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r>
              <a:rPr lang="es-MX" sz="24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BANCO DE ELEGIBLES DE PROYECTOS </a:t>
            </a:r>
            <a:br>
              <a:rPr lang="es-MX" sz="24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r>
              <a:rPr lang="es-MX" sz="24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DE </a:t>
            </a:r>
            <a:r>
              <a:rPr lang="es-MX" sz="24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CT+I</a:t>
            </a:r>
            <a:r>
              <a:rPr lang="es-MX" sz="24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EN SALUD.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  <p:graphicFrame>
        <p:nvGraphicFramePr>
          <p:cNvPr id="7" name="6 Diagrama"/>
          <p:cNvGraphicFramePr/>
          <p:nvPr/>
        </p:nvGraphicFramePr>
        <p:xfrm>
          <a:off x="1000100" y="2643182"/>
          <a:ext cx="7643833" cy="2831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75656" y="1537239"/>
            <a:ext cx="7219879" cy="338650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0723" name="4 Rectángulo"/>
          <p:cNvSpPr>
            <a:spLocks noChangeArrowheads="1"/>
          </p:cNvSpPr>
          <p:nvPr/>
        </p:nvSpPr>
        <p:spPr bwMode="auto">
          <a:xfrm>
            <a:off x="714375" y="5429250"/>
            <a:ext cx="46434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O" sz="3200" b="1" i="1" dirty="0">
                <a:solidFill>
                  <a:srgbClr val="316CA1"/>
                </a:solidFill>
                <a:latin typeface="Arial "/>
              </a:rPr>
              <a:t>Gracias!!!...</a:t>
            </a:r>
            <a:endParaRPr lang="es-ES" sz="3200" i="1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214563" y="0"/>
            <a:ext cx="6929437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609600" indent="-609600" algn="ctr" eaLnBrk="0" hangingPunct="0">
              <a:defRPr/>
            </a:pPr>
            <a:r>
              <a:rPr lang="es-CO" sz="2400" b="1" dirty="0">
                <a:solidFill>
                  <a:schemeClr val="bg1"/>
                </a:solidFill>
                <a:latin typeface="Arial Narrow" pitchFamily="34" charset="0"/>
                <a:ea typeface="+mj-ea"/>
                <a:cs typeface="+mj-cs"/>
              </a:rPr>
              <a:t> COLCIENCIAS</a:t>
            </a:r>
            <a:endParaRPr lang="es-ES" sz="2400" b="1" dirty="0">
              <a:solidFill>
                <a:schemeClr val="bg1"/>
              </a:solidFill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CONVOCATORIAS 2011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50000"/>
              </a:lnSpc>
            </a:pPr>
            <a:r>
              <a:rPr lang="es-MX" dirty="0" smtClean="0">
                <a:latin typeface="Arial Black" pitchFamily="34" charset="0"/>
              </a:rPr>
              <a:t>ANTECEDENTES</a:t>
            </a:r>
          </a:p>
          <a:p>
            <a:pPr>
              <a:lnSpc>
                <a:spcPct val="250000"/>
              </a:lnSpc>
            </a:pPr>
            <a:r>
              <a:rPr lang="es-MX" dirty="0" smtClean="0">
                <a:latin typeface="Arial Black" pitchFamily="34" charset="0"/>
              </a:rPr>
              <a:t>CONVOCATORIA  537/2011</a:t>
            </a:r>
          </a:p>
          <a:p>
            <a:pPr>
              <a:lnSpc>
                <a:spcPct val="250000"/>
              </a:lnSpc>
            </a:pPr>
            <a:r>
              <a:rPr lang="es-MX" dirty="0" smtClean="0">
                <a:latin typeface="Arial Black" pitchFamily="34" charset="0"/>
              </a:rPr>
              <a:t>CONVOCATORIA  545/2011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3 Título"/>
          <p:cNvSpPr>
            <a:spLocks noGrp="1"/>
          </p:cNvSpPr>
          <p:nvPr>
            <p:ph type="ctrTitle"/>
          </p:nvPr>
        </p:nvSpPr>
        <p:spPr>
          <a:xfrm>
            <a:off x="871538" y="2143116"/>
            <a:ext cx="7772400" cy="2000250"/>
          </a:xfrm>
        </p:spPr>
        <p:txBody>
          <a:bodyPr/>
          <a:lstStyle/>
          <a:p>
            <a:r>
              <a:rPr lang="en-US" dirty="0" smtClean="0">
                <a:latin typeface="Arial Black" pitchFamily="34" charset="0"/>
              </a:rPr>
              <a:t>ANTECEDENTES CONVOCATORIA.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-214346" y="-71462"/>
            <a:ext cx="9644130" cy="1143000"/>
          </a:xfrm>
        </p:spPr>
        <p:txBody>
          <a:bodyPr>
            <a:normAutofit/>
          </a:bodyPr>
          <a:lstStyle/>
          <a:p>
            <a:r>
              <a:rPr lang="es-ES" sz="3000" b="1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PERSPECTIVAS EN EL ÁREA DE LA SALUD</a:t>
            </a:r>
            <a:endParaRPr lang="en-US" sz="3000" b="1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928670"/>
            <a:ext cx="3048000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688" y="908050"/>
            <a:ext cx="2420937" cy="238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Rectángulo"/>
          <p:cNvSpPr/>
          <p:nvPr/>
        </p:nvSpPr>
        <p:spPr>
          <a:xfrm>
            <a:off x="2843808" y="2505670"/>
            <a:ext cx="39604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dirty="0" smtClean="0"/>
              <a:t>Plan Nacional de Desarrollo 2010-2014</a:t>
            </a:r>
            <a:br>
              <a:rPr lang="es-ES" dirty="0" smtClean="0"/>
            </a:br>
            <a:r>
              <a:rPr lang="es-ES" dirty="0" smtClean="0"/>
              <a:t>“Prosperidad para todos” </a:t>
            </a:r>
            <a:endParaRPr lang="es-CO" dirty="0"/>
          </a:p>
        </p:txBody>
      </p:sp>
      <p:graphicFrame>
        <p:nvGraphicFramePr>
          <p:cNvPr id="8" name="7 Diagrama"/>
          <p:cNvGraphicFramePr/>
          <p:nvPr/>
        </p:nvGraphicFramePr>
        <p:xfrm>
          <a:off x="1043608" y="3429000"/>
          <a:ext cx="4536504" cy="3312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8 Flecha curvada hacia arriba"/>
          <p:cNvSpPr/>
          <p:nvPr/>
        </p:nvSpPr>
        <p:spPr>
          <a:xfrm rot="18987913">
            <a:off x="5609521" y="3861048"/>
            <a:ext cx="2232248" cy="1224136"/>
          </a:xfrm>
          <a:prstGeom prst="curvedUp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0" name="9 Explosión 2"/>
          <p:cNvSpPr/>
          <p:nvPr/>
        </p:nvSpPr>
        <p:spPr>
          <a:xfrm rot="20687199">
            <a:off x="6789800" y="4757419"/>
            <a:ext cx="2252729" cy="1837170"/>
          </a:xfrm>
          <a:prstGeom prst="irregularSeal2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Área de la salud </a:t>
            </a:r>
            <a:endParaRPr lang="es-CO" dirty="0"/>
          </a:p>
        </p:txBody>
      </p:sp>
      <p:sp>
        <p:nvSpPr>
          <p:cNvPr id="11" name="10 Rectángulo"/>
          <p:cNvSpPr/>
          <p:nvPr/>
        </p:nvSpPr>
        <p:spPr>
          <a:xfrm>
            <a:off x="629816" y="6383069"/>
            <a:ext cx="30060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Plan </a:t>
            </a:r>
            <a:r>
              <a:rPr lang="en-US" dirty="0" err="1" smtClean="0"/>
              <a:t>Estratégico</a:t>
            </a:r>
            <a:r>
              <a:rPr lang="en-US" dirty="0" smtClean="0"/>
              <a:t> </a:t>
            </a:r>
            <a:r>
              <a:rPr lang="en-US" dirty="0" err="1" smtClean="0"/>
              <a:t>Sectorial</a:t>
            </a:r>
            <a:r>
              <a:rPr lang="en-US" dirty="0" smtClean="0"/>
              <a:t> CT+I</a:t>
            </a:r>
            <a:br>
              <a:rPr lang="en-US" dirty="0" smtClean="0"/>
            </a:b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2 Rectángulo"/>
          <p:cNvSpPr>
            <a:spLocks noChangeArrowheads="1"/>
          </p:cNvSpPr>
          <p:nvPr/>
        </p:nvSpPr>
        <p:spPr bwMode="auto">
          <a:xfrm>
            <a:off x="6556375" y="214313"/>
            <a:ext cx="26574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12813"/>
            <a:r>
              <a:rPr lang="es-MX" sz="3200" b="1">
                <a:solidFill>
                  <a:schemeClr val="bg1"/>
                </a:solidFill>
                <a:latin typeface="Arial Black" pitchFamily="34" charset="0"/>
              </a:rPr>
              <a:t>OBJETIVO </a:t>
            </a:r>
            <a:endParaRPr lang="es-AR" sz="320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827088" y="1571625"/>
            <a:ext cx="8102600" cy="1255713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35560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Conformar un </a:t>
            </a:r>
            <a:r>
              <a:rPr lang="es-ES" sz="2800" b="1" dirty="0">
                <a:solidFill>
                  <a:schemeClr val="tx2">
                    <a:lumMod val="75000"/>
                  </a:schemeClr>
                </a:solidFill>
              </a:rPr>
              <a:t>Banco de elegibles 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de </a:t>
            </a:r>
            <a:r>
              <a:rPr lang="es-ES" sz="2800" u="sng" dirty="0">
                <a:solidFill>
                  <a:schemeClr val="tx2">
                    <a:lumMod val="75000"/>
                  </a:schemeClr>
                </a:solidFill>
              </a:rPr>
              <a:t>Programas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 de CT+ I, ejecutados por </a:t>
            </a:r>
            <a:r>
              <a:rPr lang="es-ES" sz="2800" u="sng" dirty="0">
                <a:solidFill>
                  <a:schemeClr val="tx2">
                    <a:lumMod val="75000"/>
                  </a:schemeClr>
                </a:solidFill>
              </a:rPr>
              <a:t>Redes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 de conocimiento que contribuyan a:</a:t>
            </a:r>
            <a:endParaRPr lang="es-CO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6" name="3 Marcador de contenido"/>
          <p:cNvGraphicFramePr>
            <a:graphicFrameLocks/>
          </p:cNvGraphicFramePr>
          <p:nvPr/>
        </p:nvGraphicFramePr>
        <p:xfrm>
          <a:off x="457200" y="3140968"/>
          <a:ext cx="8229600" cy="24811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2293" name="Picture 3" descr="C:\Archivos de programa\Microsoft Office\MEDIA\CAGCAT10\j0186002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932363" y="4437063"/>
            <a:ext cx="954087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7" descr="C:\Archivos de programa\Microsoft Office\MEDIA\CAGCAT10\j0233018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14563" y="4552950"/>
            <a:ext cx="998537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Picture 10" descr="C:\Archivos de programa\Microsoft Office\MEDIA\CAGCAT10\j0285360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524750" y="4565650"/>
            <a:ext cx="990600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Rectángulo"/>
          <p:cNvSpPr/>
          <p:nvPr/>
        </p:nvSpPr>
        <p:spPr>
          <a:xfrm>
            <a:off x="1000100" y="44624"/>
            <a:ext cx="71437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CONVOCATORIA  537/2011</a:t>
            </a:r>
            <a:br>
              <a:rPr lang="es-MX" sz="24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r>
              <a:rPr lang="es-MX" sz="24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BANCO DE ELEGIBLES DE PROGRAMAS DE CT+I EN SALUD.</a:t>
            </a:r>
            <a:br>
              <a:rPr lang="es-MX" sz="24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endParaRPr lang="es-CO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6 CuadroTexto"/>
          <p:cNvSpPr txBox="1">
            <a:spLocks noChangeArrowheads="1"/>
          </p:cNvSpPr>
          <p:nvPr/>
        </p:nvSpPr>
        <p:spPr bwMode="auto">
          <a:xfrm>
            <a:off x="1403648" y="1700213"/>
            <a:ext cx="7201172" cy="352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s-ES" sz="3200" dirty="0">
                <a:solidFill>
                  <a:schemeClr val="tx2">
                    <a:lumMod val="75000"/>
                  </a:schemeClr>
                </a:solidFill>
              </a:rPr>
              <a:t>Un </a:t>
            </a:r>
            <a:r>
              <a:rPr lang="es-ES" sz="3200" u="sng" dirty="0">
                <a:solidFill>
                  <a:schemeClr val="tx2">
                    <a:lumMod val="75000"/>
                  </a:schemeClr>
                </a:solidFill>
              </a:rPr>
              <a:t>conjunto articulado </a:t>
            </a:r>
            <a:r>
              <a:rPr lang="es-ES" sz="3200" dirty="0">
                <a:solidFill>
                  <a:schemeClr val="tx2">
                    <a:lumMod val="75000"/>
                  </a:schemeClr>
                </a:solidFill>
              </a:rPr>
              <a:t>de </a:t>
            </a:r>
            <a:r>
              <a:rPr lang="es-ES" sz="3200" i="1" dirty="0">
                <a:solidFill>
                  <a:schemeClr val="tx2">
                    <a:lumMod val="75000"/>
                  </a:schemeClr>
                </a:solidFill>
              </a:rPr>
              <a:t>proyectos y  actividades</a:t>
            </a:r>
            <a:r>
              <a:rPr lang="es-ES" sz="3200" dirty="0">
                <a:solidFill>
                  <a:schemeClr val="tx2">
                    <a:lumMod val="75000"/>
                  </a:schemeClr>
                </a:solidFill>
              </a:rPr>
              <a:t> de </a:t>
            </a:r>
            <a:r>
              <a:rPr lang="es-ES" sz="3200" dirty="0" err="1">
                <a:solidFill>
                  <a:schemeClr val="tx2">
                    <a:lumMod val="75000"/>
                  </a:schemeClr>
                </a:solidFill>
              </a:rPr>
              <a:t>CT+I</a:t>
            </a:r>
            <a:r>
              <a:rPr lang="es-ES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CO" sz="3200" dirty="0">
                <a:solidFill>
                  <a:schemeClr val="tx2">
                    <a:lumMod val="75000"/>
                  </a:schemeClr>
                </a:solidFill>
              </a:rPr>
              <a:t>que </a:t>
            </a:r>
            <a:r>
              <a:rPr lang="es-CO" sz="3200" i="1" dirty="0">
                <a:solidFill>
                  <a:schemeClr val="tx2">
                    <a:lumMod val="75000"/>
                  </a:schemeClr>
                </a:solidFill>
              </a:rPr>
              <a:t>orienta las capacidades </a:t>
            </a:r>
            <a:r>
              <a:rPr lang="es-CO" sz="3200" dirty="0">
                <a:solidFill>
                  <a:schemeClr val="tx2">
                    <a:lumMod val="75000"/>
                  </a:schemeClr>
                </a:solidFill>
              </a:rPr>
              <a:t>de diferentes actores en diversas disciplinas y campos del conocimiento con el fin de </a:t>
            </a:r>
            <a:r>
              <a:rPr lang="es-CO" sz="3200" u="sng" dirty="0">
                <a:solidFill>
                  <a:schemeClr val="tx2">
                    <a:lumMod val="75000"/>
                  </a:schemeClr>
                </a:solidFill>
              </a:rPr>
              <a:t>dar </a:t>
            </a:r>
            <a:r>
              <a:rPr lang="es-ES" sz="3200" u="sng" dirty="0">
                <a:solidFill>
                  <a:schemeClr val="tx2">
                    <a:lumMod val="75000"/>
                  </a:schemeClr>
                </a:solidFill>
              </a:rPr>
              <a:t>respuesta a necesidades y problemas </a:t>
            </a:r>
            <a:r>
              <a:rPr lang="es-ES" sz="3200" dirty="0">
                <a:solidFill>
                  <a:schemeClr val="tx2">
                    <a:lumMod val="75000"/>
                  </a:schemeClr>
                </a:solidFill>
              </a:rPr>
              <a:t>de salud en temas descritos en la convocatoria.</a:t>
            </a:r>
            <a:endParaRPr lang="es-CO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315" name="2 Título"/>
          <p:cNvSpPr>
            <a:spLocks noGrp="1"/>
          </p:cNvSpPr>
          <p:nvPr>
            <p:ph type="title"/>
          </p:nvPr>
        </p:nvSpPr>
        <p:spPr>
          <a:xfrm>
            <a:off x="2632360" y="449148"/>
            <a:ext cx="3582714" cy="836712"/>
          </a:xfrm>
        </p:spPr>
        <p:txBody>
          <a:bodyPr/>
          <a:lstStyle/>
          <a:p>
            <a:pPr algn="r" defTabSz="912813"/>
            <a:r>
              <a:rPr lang="es-MX" sz="32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PROGRAMA</a:t>
            </a:r>
            <a:endParaRPr lang="en-US" sz="3200" dirty="0" smtClean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2 Título"/>
          <p:cNvSpPr>
            <a:spLocks noGrp="1"/>
          </p:cNvSpPr>
          <p:nvPr>
            <p:ph type="title"/>
          </p:nvPr>
        </p:nvSpPr>
        <p:spPr>
          <a:xfrm>
            <a:off x="2991830" y="285734"/>
            <a:ext cx="3294682" cy="857250"/>
          </a:xfrm>
        </p:spPr>
        <p:txBody>
          <a:bodyPr/>
          <a:lstStyle/>
          <a:p>
            <a:pPr algn="r" defTabSz="912813"/>
            <a:r>
              <a:rPr lang="es-MX" sz="32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PROGRAMA</a:t>
            </a:r>
            <a:endParaRPr lang="en-US" sz="32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2" name="31 Grupo"/>
          <p:cNvGrpSpPr>
            <a:grpSpLocks/>
          </p:cNvGrpSpPr>
          <p:nvPr/>
        </p:nvGrpSpPr>
        <p:grpSpPr bwMode="auto">
          <a:xfrm>
            <a:off x="1450975" y="1412875"/>
            <a:ext cx="6161088" cy="4032250"/>
            <a:chOff x="1219836" y="2060848"/>
            <a:chExt cx="6160476" cy="4032448"/>
          </a:xfrm>
        </p:grpSpPr>
        <p:grpSp>
          <p:nvGrpSpPr>
            <p:cNvPr id="3" name="41 Grupo"/>
            <p:cNvGrpSpPr>
              <a:grpSpLocks/>
            </p:cNvGrpSpPr>
            <p:nvPr/>
          </p:nvGrpSpPr>
          <p:grpSpPr bwMode="auto">
            <a:xfrm>
              <a:off x="1219836" y="2060848"/>
              <a:ext cx="6160476" cy="4032448"/>
              <a:chOff x="1331640" y="1700808"/>
              <a:chExt cx="6433858" cy="4365104"/>
            </a:xfrm>
          </p:grpSpPr>
          <p:sp>
            <p:nvSpPr>
              <p:cNvPr id="27" name="26 Cubo"/>
              <p:cNvSpPr/>
              <p:nvPr/>
            </p:nvSpPr>
            <p:spPr>
              <a:xfrm>
                <a:off x="1331640" y="1700808"/>
                <a:ext cx="6192688" cy="4365104"/>
              </a:xfrm>
              <a:prstGeom prst="cube">
                <a:avLst>
                  <a:gd name="adj" fmla="val 36986"/>
                </a:avLst>
              </a:prstGeom>
              <a:gradFill>
                <a:gsLst>
                  <a:gs pos="0">
                    <a:schemeClr val="accent2">
                      <a:lumMod val="60000"/>
                      <a:lumOff val="40000"/>
                      <a:alpha val="87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  <a:ln>
                <a:solidFill>
                  <a:schemeClr val="bg1"/>
                </a:solidFill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360000" indent="-360000" algn="ctr">
                  <a:spcBef>
                    <a:spcPts val="600"/>
                  </a:spcBef>
                  <a:spcAft>
                    <a:spcPts val="600"/>
                  </a:spcAft>
                  <a:defRPr/>
                </a:pPr>
                <a:endParaRPr lang="es-MX" sz="16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  <a:cs typeface="Arial" pitchFamily="34" charset="0"/>
                </a:endParaRPr>
              </a:p>
              <a:p>
                <a:pPr marL="360000" indent="-360000" algn="ctr">
                  <a:spcBef>
                    <a:spcPts val="600"/>
                  </a:spcBef>
                  <a:spcAft>
                    <a:spcPts val="600"/>
                  </a:spcAft>
                  <a:defRPr/>
                </a:pPr>
                <a:r>
                  <a:rPr lang="es-MX" sz="16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rPr>
                  <a:t>Paliación</a:t>
                </a:r>
              </a:p>
              <a:p>
                <a:pPr marL="360000" indent="-360000" algn="ctr">
                  <a:spcBef>
                    <a:spcPts val="600"/>
                  </a:spcBef>
                  <a:spcAft>
                    <a:spcPts val="600"/>
                  </a:spcAft>
                  <a:defRPr/>
                </a:pPr>
                <a:r>
                  <a:rPr lang="es-MX" sz="16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rPr>
                  <a:t>Rehabilitación</a:t>
                </a:r>
              </a:p>
              <a:p>
                <a:pPr marL="360000" indent="-360000" algn="ctr">
                  <a:spcBef>
                    <a:spcPts val="600"/>
                  </a:spcBef>
                  <a:spcAft>
                    <a:spcPts val="600"/>
                  </a:spcAft>
                  <a:defRPr/>
                </a:pPr>
                <a:r>
                  <a:rPr lang="es-MX" sz="16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rPr>
                  <a:t>Tratamiento</a:t>
                </a:r>
              </a:p>
              <a:p>
                <a:pPr marL="360000" indent="-360000" algn="ctr">
                  <a:spcBef>
                    <a:spcPts val="600"/>
                  </a:spcBef>
                  <a:spcAft>
                    <a:spcPts val="600"/>
                  </a:spcAft>
                  <a:defRPr/>
                </a:pPr>
                <a:r>
                  <a:rPr lang="es-MX" sz="16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rPr>
                  <a:t>Diagnostico </a:t>
                </a:r>
              </a:p>
              <a:p>
                <a:pPr marL="360000" indent="-360000" algn="ctr">
                  <a:spcBef>
                    <a:spcPts val="600"/>
                  </a:spcBef>
                  <a:spcAft>
                    <a:spcPts val="600"/>
                  </a:spcAft>
                  <a:defRPr/>
                </a:pPr>
                <a:r>
                  <a:rPr lang="es-MX" sz="16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rPr>
                  <a:t>Prevención</a:t>
                </a:r>
              </a:p>
              <a:p>
                <a:pPr marL="360000" indent="-360000" algn="ctr">
                  <a:spcBef>
                    <a:spcPts val="600"/>
                  </a:spcBef>
                  <a:spcAft>
                    <a:spcPts val="600"/>
                  </a:spcAft>
                  <a:defRPr/>
                </a:pPr>
                <a:r>
                  <a:rPr lang="es-MX" sz="16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rPr>
                  <a:t>Promoción</a:t>
                </a:r>
              </a:p>
              <a:p>
                <a:pPr marL="360000" indent="-360000" algn="ctr">
                  <a:spcBef>
                    <a:spcPts val="600"/>
                  </a:spcBef>
                  <a:spcAft>
                    <a:spcPts val="600"/>
                  </a:spcAft>
                  <a:defRPr/>
                </a:pPr>
                <a:endParaRPr lang="en-US" sz="16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  <a:cs typeface="Arial" pitchFamily="34" charset="0"/>
                </a:endParaRPr>
              </a:p>
            </p:txBody>
          </p:sp>
          <p:sp>
            <p:nvSpPr>
              <p:cNvPr id="28" name="27 CuadroTexto"/>
              <p:cNvSpPr txBox="1"/>
              <p:nvPr/>
            </p:nvSpPr>
            <p:spPr>
              <a:xfrm rot="16200000">
                <a:off x="6255120" y="3199603"/>
                <a:ext cx="1414363" cy="1606393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ctr">
                  <a:spcBef>
                    <a:spcPts val="600"/>
                  </a:spcBef>
                  <a:spcAft>
                    <a:spcPts val="600"/>
                  </a:spcAft>
                  <a:defRPr/>
                </a:pPr>
                <a:r>
                  <a:rPr lang="es-MX" sz="16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  <a:cs typeface="Arial" pitchFamily="34" charset="0"/>
                  </a:rPr>
                  <a:t>Organización </a:t>
                </a:r>
              </a:p>
              <a:p>
                <a:pPr algn="ctr">
                  <a:spcBef>
                    <a:spcPts val="600"/>
                  </a:spcBef>
                  <a:spcAft>
                    <a:spcPts val="600"/>
                  </a:spcAft>
                  <a:defRPr/>
                </a:pPr>
                <a:r>
                  <a:rPr lang="es-MX" sz="16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  <a:cs typeface="Arial" pitchFamily="34" charset="0"/>
                  </a:rPr>
                  <a:t>Calidad </a:t>
                </a:r>
              </a:p>
              <a:p>
                <a:pPr algn="ctr">
                  <a:spcBef>
                    <a:spcPts val="600"/>
                  </a:spcBef>
                  <a:spcAft>
                    <a:spcPts val="600"/>
                  </a:spcAft>
                  <a:defRPr/>
                </a:pPr>
                <a:r>
                  <a:rPr lang="es-MX" sz="16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  <a:cs typeface="Arial" pitchFamily="34" charset="0"/>
                  </a:rPr>
                  <a:t>Impacto</a:t>
                </a:r>
                <a:endParaRPr lang="en-US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  <a:cs typeface="Arial" pitchFamily="34" charset="0"/>
                </a:endParaRPr>
              </a:p>
              <a:p>
                <a:pPr algn="ctr">
                  <a:spcBef>
                    <a:spcPts val="600"/>
                  </a:spcBef>
                  <a:spcAft>
                    <a:spcPts val="600"/>
                  </a:spcAft>
                  <a:defRPr/>
                </a:pPr>
                <a:endParaRPr lang="en-US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  <a:cs typeface="Arial" pitchFamily="34" charset="0"/>
                </a:endParaRPr>
              </a:p>
            </p:txBody>
          </p:sp>
          <p:sp>
            <p:nvSpPr>
              <p:cNvPr id="14349" name="28 CuadroTexto"/>
              <p:cNvSpPr txBox="1">
                <a:spLocks noChangeArrowheads="1"/>
              </p:cNvSpPr>
              <p:nvPr/>
            </p:nvSpPr>
            <p:spPr bwMode="auto">
              <a:xfrm>
                <a:off x="1782860" y="2710677"/>
                <a:ext cx="4512209" cy="399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defTabSz="912813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s-MX" b="1"/>
                  <a:t>  Financiamiento  Vs. Desarrollo Económico</a:t>
                </a:r>
                <a:endParaRPr lang="en-US" b="1"/>
              </a:p>
            </p:txBody>
          </p:sp>
          <p:cxnSp>
            <p:nvCxnSpPr>
              <p:cNvPr id="30" name="29 Conector recto"/>
              <p:cNvCxnSpPr/>
              <p:nvPr/>
            </p:nvCxnSpPr>
            <p:spPr>
              <a:xfrm>
                <a:off x="2555084" y="2168252"/>
                <a:ext cx="4537354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30 Conector recto"/>
              <p:cNvCxnSpPr/>
              <p:nvPr/>
            </p:nvCxnSpPr>
            <p:spPr>
              <a:xfrm>
                <a:off x="2008016" y="2714749"/>
                <a:ext cx="4537354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31 Conector recto"/>
              <p:cNvCxnSpPr/>
              <p:nvPr/>
            </p:nvCxnSpPr>
            <p:spPr>
              <a:xfrm>
                <a:off x="1331640" y="3726973"/>
                <a:ext cx="4570509" cy="27497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32 Conector recto"/>
              <p:cNvCxnSpPr/>
              <p:nvPr/>
            </p:nvCxnSpPr>
            <p:spPr>
              <a:xfrm flipV="1">
                <a:off x="1331640" y="5131024"/>
                <a:ext cx="4663345" cy="54993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33 Conector recto"/>
              <p:cNvCxnSpPr/>
              <p:nvPr/>
            </p:nvCxnSpPr>
            <p:spPr>
              <a:xfrm>
                <a:off x="1406241" y="5598468"/>
                <a:ext cx="4663344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34 Conector recto"/>
              <p:cNvCxnSpPr/>
              <p:nvPr/>
            </p:nvCxnSpPr>
            <p:spPr>
              <a:xfrm rot="5400000">
                <a:off x="5147568" y="4077556"/>
                <a:ext cx="2735923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35 Conector recto"/>
              <p:cNvCxnSpPr/>
              <p:nvPr/>
            </p:nvCxnSpPr>
            <p:spPr>
              <a:xfrm rot="5400000">
                <a:off x="5650674" y="3573163"/>
                <a:ext cx="2737641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22 Rectángulo"/>
            <p:cNvSpPr/>
            <p:nvPr/>
          </p:nvSpPr>
          <p:spPr>
            <a:xfrm>
              <a:off x="3164331" y="2060848"/>
              <a:ext cx="3058808" cy="36990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s-MX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pitchFamily="34" charset="0"/>
                </a:rPr>
                <a:t>Financiamiento de la Actividad</a:t>
              </a:r>
              <a:endParaRPr lang="es-CO" dirty="0"/>
            </a:p>
          </p:txBody>
        </p:sp>
        <p:sp>
          <p:nvSpPr>
            <p:cNvPr id="14342" name="23 Rectángulo"/>
            <p:cNvSpPr>
              <a:spLocks noChangeArrowheads="1"/>
            </p:cNvSpPr>
            <p:nvPr/>
          </p:nvSpPr>
          <p:spPr bwMode="auto">
            <a:xfrm>
              <a:off x="2854379" y="2564904"/>
              <a:ext cx="275152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2813">
                <a:spcBef>
                  <a:spcPts val="600"/>
                </a:spcBef>
                <a:spcAft>
                  <a:spcPts val="600"/>
                </a:spcAft>
              </a:pPr>
              <a:r>
                <a:rPr lang="es-MX" b="1"/>
                <a:t>Financiamiento  en el SGSS</a:t>
              </a:r>
            </a:p>
          </p:txBody>
        </p:sp>
        <p:cxnSp>
          <p:nvCxnSpPr>
            <p:cNvPr id="25" name="24 Conector recto"/>
            <p:cNvCxnSpPr/>
            <p:nvPr/>
          </p:nvCxnSpPr>
          <p:spPr>
            <a:xfrm>
              <a:off x="1291267" y="4412051"/>
              <a:ext cx="4376302" cy="2540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25 Conector recto"/>
            <p:cNvCxnSpPr/>
            <p:nvPr/>
          </p:nvCxnSpPr>
          <p:spPr>
            <a:xfrm>
              <a:off x="1291267" y="4843873"/>
              <a:ext cx="4376302" cy="2540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2 Título"/>
          <p:cNvSpPr>
            <a:spLocks noGrp="1"/>
          </p:cNvSpPr>
          <p:nvPr>
            <p:ph type="title"/>
          </p:nvPr>
        </p:nvSpPr>
        <p:spPr>
          <a:xfrm>
            <a:off x="1500166" y="214296"/>
            <a:ext cx="3510706" cy="857250"/>
          </a:xfrm>
        </p:spPr>
        <p:txBody>
          <a:bodyPr>
            <a:normAutofit fontScale="90000"/>
          </a:bodyPr>
          <a:lstStyle/>
          <a:p>
            <a:pPr defTabSz="912813"/>
            <a:r>
              <a:rPr lang="es-MX" sz="32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RED TEMÁTICA</a:t>
            </a:r>
            <a:endParaRPr lang="en-US" sz="3200" dirty="0" smtClean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8" name="4 Marcador de contenido"/>
          <p:cNvSpPr>
            <a:spLocks noGrp="1"/>
          </p:cNvSpPr>
          <p:nvPr>
            <p:ph idx="1"/>
          </p:nvPr>
        </p:nvSpPr>
        <p:spPr>
          <a:xfrm>
            <a:off x="1115616" y="1340768"/>
            <a:ext cx="4259263" cy="3157538"/>
          </a:xfrm>
        </p:spPr>
        <p:txBody>
          <a:bodyPr>
            <a:noAutofit/>
          </a:bodyPr>
          <a:lstStyle/>
          <a:p>
            <a:pPr marL="0" indent="-342900" algn="just">
              <a:buFont typeface="Arial" charset="0"/>
              <a:buNone/>
              <a:defRPr/>
            </a:pPr>
            <a:r>
              <a:rPr lang="es-ES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Estructura organizacional que </a:t>
            </a:r>
            <a:r>
              <a:rPr lang="es-ES" sz="2400" u="sng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articula diferentes actores</a:t>
            </a:r>
            <a:r>
              <a:rPr lang="es-ES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con capacidades en CT+I (Estado, academia, empresa, sociedad civil organizada) que se integran </a:t>
            </a:r>
            <a:r>
              <a:rPr lang="es-ES" sz="2400" u="sng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 el fin de desarrollar un Programa</a:t>
            </a:r>
            <a:r>
              <a:rPr lang="es-ES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de CT+I </a:t>
            </a:r>
            <a:r>
              <a:rPr lang="es-ES" sz="2400" dirty="0" smtClean="0">
                <a:solidFill>
                  <a:schemeClr val="tx2">
                    <a:lumMod val="75000"/>
                  </a:schemeClr>
                </a:solidFill>
              </a:rPr>
              <a:t>en </a:t>
            </a:r>
            <a:r>
              <a:rPr lang="es-ES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salud</a:t>
            </a:r>
            <a:endParaRPr lang="es-CO" sz="24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defRPr/>
            </a:pPr>
            <a:endParaRPr lang="es-CO" sz="2400" dirty="0"/>
          </a:p>
        </p:txBody>
      </p:sp>
      <p:graphicFrame>
        <p:nvGraphicFramePr>
          <p:cNvPr id="10" name="9 Diagrama"/>
          <p:cNvGraphicFramePr/>
          <p:nvPr/>
        </p:nvGraphicFramePr>
        <p:xfrm>
          <a:off x="4139952" y="1124744"/>
          <a:ext cx="5004048" cy="52565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2 Título"/>
          <p:cNvSpPr>
            <a:spLocks noGrp="1"/>
          </p:cNvSpPr>
          <p:nvPr>
            <p:ph type="title"/>
          </p:nvPr>
        </p:nvSpPr>
        <p:spPr>
          <a:xfrm>
            <a:off x="2357438" y="0"/>
            <a:ext cx="3294682" cy="857250"/>
          </a:xfrm>
        </p:spPr>
        <p:txBody>
          <a:bodyPr/>
          <a:lstStyle/>
          <a:p>
            <a:pPr algn="r" defTabSz="912813"/>
            <a:r>
              <a:rPr lang="es-MX" sz="32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REDES </a:t>
            </a:r>
            <a:endParaRPr lang="en-US" sz="3200" dirty="0" smtClean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  <p:graphicFrame>
        <p:nvGraphicFramePr>
          <p:cNvPr id="13" name="15 Marcador de contenido"/>
          <p:cNvGraphicFramePr>
            <a:graphicFrameLocks/>
          </p:cNvGraphicFramePr>
          <p:nvPr/>
        </p:nvGraphicFramePr>
        <p:xfrm>
          <a:off x="0" y="1124744"/>
          <a:ext cx="889248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704</Words>
  <Application>Microsoft Office PowerPoint</Application>
  <PresentationFormat>Presentación en pantalla (4:3)</PresentationFormat>
  <Paragraphs>113</Paragraphs>
  <Slides>17</Slides>
  <Notes>0</Notes>
  <HiddenSlides>4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Tema de Office</vt:lpstr>
      <vt:lpstr>Diapositiva 1</vt:lpstr>
      <vt:lpstr>CONVOCATORIAS 2011</vt:lpstr>
      <vt:lpstr>ANTECEDENTES CONVOCATORIA.</vt:lpstr>
      <vt:lpstr>PERSPECTIVAS EN EL ÁREA DE LA SALUD</vt:lpstr>
      <vt:lpstr>Diapositiva 5</vt:lpstr>
      <vt:lpstr>PROGRAMA</vt:lpstr>
      <vt:lpstr>PROGRAMA</vt:lpstr>
      <vt:lpstr>RED TEMÁTICA</vt:lpstr>
      <vt:lpstr>REDES </vt:lpstr>
      <vt:lpstr>DIRIGIDA A</vt:lpstr>
      <vt:lpstr>CONVOCATORIA 537/2011 </vt:lpstr>
      <vt:lpstr>TEMÁTICAS DE PROGRAMAS DE CT+I EN SALUD</vt:lpstr>
      <vt:lpstr>CRONOGRAMA DE  LA CONVOCATORIA.</vt:lpstr>
      <vt:lpstr>Diapositiva 14</vt:lpstr>
      <vt:lpstr>Diapositiva 15</vt:lpstr>
      <vt:lpstr>CONVOCATORIA  545/2011 BANCO DE ELEGIBLES DE PROYECTOS  DE CT+I EN SALUD.</vt:lpstr>
      <vt:lpstr>Diapositiva 17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mbarragan</dc:creator>
  <cp:lastModifiedBy>Claudia</cp:lastModifiedBy>
  <cp:revision>7</cp:revision>
  <dcterms:created xsi:type="dcterms:W3CDTF">2011-09-27T22:49:24Z</dcterms:created>
  <dcterms:modified xsi:type="dcterms:W3CDTF">2011-12-02T19:23:47Z</dcterms:modified>
</cp:coreProperties>
</file>