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handoutMasterIdLst>
    <p:handoutMasterId r:id="rId3"/>
  </p:handoutMasterIdLst>
  <p:sldIdLst>
    <p:sldId id="256" r:id="rId2"/>
  </p:sldIdLst>
  <p:sldSz cx="16202025" cy="28803600"/>
  <p:notesSz cx="6858000" cy="9144000"/>
  <p:defaultTextStyle>
    <a:defPPr>
      <a:defRPr lang="fr-FR"/>
    </a:defPPr>
    <a:lvl1pPr marL="0" algn="l" defTabSz="1771844" rtl="0" eaLnBrk="1" latinLnBrk="0" hangingPunct="1">
      <a:defRPr sz="3600" kern="1200">
        <a:solidFill>
          <a:schemeClr val="tx1"/>
        </a:solidFill>
        <a:latin typeface="+mn-lt"/>
        <a:ea typeface="+mn-ea"/>
        <a:cs typeface="+mn-cs"/>
      </a:defRPr>
    </a:lvl1pPr>
    <a:lvl2pPr marL="885919" algn="l" defTabSz="1771844" rtl="0" eaLnBrk="1" latinLnBrk="0" hangingPunct="1">
      <a:defRPr sz="3600" kern="1200">
        <a:solidFill>
          <a:schemeClr val="tx1"/>
        </a:solidFill>
        <a:latin typeface="+mn-lt"/>
        <a:ea typeface="+mn-ea"/>
        <a:cs typeface="+mn-cs"/>
      </a:defRPr>
    </a:lvl2pPr>
    <a:lvl3pPr marL="1771844" algn="l" defTabSz="1771844" rtl="0" eaLnBrk="1" latinLnBrk="0" hangingPunct="1">
      <a:defRPr sz="3600" kern="1200">
        <a:solidFill>
          <a:schemeClr val="tx1"/>
        </a:solidFill>
        <a:latin typeface="+mn-lt"/>
        <a:ea typeface="+mn-ea"/>
        <a:cs typeface="+mn-cs"/>
      </a:defRPr>
    </a:lvl3pPr>
    <a:lvl4pPr marL="2657769" algn="l" defTabSz="1771844" rtl="0" eaLnBrk="1" latinLnBrk="0" hangingPunct="1">
      <a:defRPr sz="3600" kern="1200">
        <a:solidFill>
          <a:schemeClr val="tx1"/>
        </a:solidFill>
        <a:latin typeface="+mn-lt"/>
        <a:ea typeface="+mn-ea"/>
        <a:cs typeface="+mn-cs"/>
      </a:defRPr>
    </a:lvl4pPr>
    <a:lvl5pPr marL="3543684" algn="l" defTabSz="1771844" rtl="0" eaLnBrk="1" latinLnBrk="0" hangingPunct="1">
      <a:defRPr sz="3600" kern="1200">
        <a:solidFill>
          <a:schemeClr val="tx1"/>
        </a:solidFill>
        <a:latin typeface="+mn-lt"/>
        <a:ea typeface="+mn-ea"/>
        <a:cs typeface="+mn-cs"/>
      </a:defRPr>
    </a:lvl5pPr>
    <a:lvl6pPr marL="4429610" algn="l" defTabSz="1771844" rtl="0" eaLnBrk="1" latinLnBrk="0" hangingPunct="1">
      <a:defRPr sz="3600" kern="1200">
        <a:solidFill>
          <a:schemeClr val="tx1"/>
        </a:solidFill>
        <a:latin typeface="+mn-lt"/>
        <a:ea typeface="+mn-ea"/>
        <a:cs typeface="+mn-cs"/>
      </a:defRPr>
    </a:lvl6pPr>
    <a:lvl7pPr marL="5315527" algn="l" defTabSz="1771844" rtl="0" eaLnBrk="1" latinLnBrk="0" hangingPunct="1">
      <a:defRPr sz="3600" kern="1200">
        <a:solidFill>
          <a:schemeClr val="tx1"/>
        </a:solidFill>
        <a:latin typeface="+mn-lt"/>
        <a:ea typeface="+mn-ea"/>
        <a:cs typeface="+mn-cs"/>
      </a:defRPr>
    </a:lvl7pPr>
    <a:lvl8pPr marL="6201454" algn="l" defTabSz="1771844" rtl="0" eaLnBrk="1" latinLnBrk="0" hangingPunct="1">
      <a:defRPr sz="3600" kern="1200">
        <a:solidFill>
          <a:schemeClr val="tx1"/>
        </a:solidFill>
        <a:latin typeface="+mn-lt"/>
        <a:ea typeface="+mn-ea"/>
        <a:cs typeface="+mn-cs"/>
      </a:defRPr>
    </a:lvl8pPr>
    <a:lvl9pPr marL="7087377" algn="l" defTabSz="1771844" rtl="0" eaLnBrk="1" latinLnBrk="0" hangingPunct="1">
      <a:defRPr sz="3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978" y="1968"/>
      </p:cViewPr>
      <p:guideLst>
        <p:guide orient="horz" pos="9072"/>
        <p:guide pos="5103"/>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E31DB9-A308-4D29-94EC-C9C7E31DBE25}" type="datetimeFigureOut">
              <a:rPr lang="fr-FR" smtClean="0"/>
              <a:pPr/>
              <a:t>19/08/2013</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BF73A1-D7CC-46C3-A78F-29588AF4CAEC}" type="slidenum">
              <a:rPr lang="fr-FR" smtClean="0"/>
              <a:pPr/>
              <a:t>‹N°›</a:t>
            </a:fld>
            <a:endParaRPr lang="fr-FR"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911364" y="22469591"/>
            <a:ext cx="15290661" cy="1000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257175" tIns="128588" rIns="257175" bIns="128588" anchor="t" compatLnSpc="1"/>
          <a:lstStyle/>
          <a:p>
            <a:endParaRPr kumimoji="0" lang="en-US"/>
          </a:p>
        </p:txBody>
      </p:sp>
      <p:sp>
        <p:nvSpPr>
          <p:cNvPr id="29" name="Titre 28"/>
          <p:cNvSpPr>
            <a:spLocks noGrp="1"/>
          </p:cNvSpPr>
          <p:nvPr>
            <p:ph type="ctrTitle"/>
          </p:nvPr>
        </p:nvSpPr>
        <p:spPr>
          <a:xfrm>
            <a:off x="675084" y="20384328"/>
            <a:ext cx="14986873" cy="5133975"/>
          </a:xfrm>
        </p:spPr>
        <p:txBody>
          <a:bodyPr anchor="t"/>
          <a:lstStyle/>
          <a:p>
            <a:r>
              <a:rPr kumimoji="0" lang="fr-FR" smtClean="0"/>
              <a:t>Cliquez pour modifier le style du titre</a:t>
            </a:r>
            <a:endParaRPr kumimoji="0" lang="en-US"/>
          </a:p>
        </p:txBody>
      </p:sp>
      <p:sp>
        <p:nvSpPr>
          <p:cNvPr id="9" name="Sous-titre 8"/>
          <p:cNvSpPr>
            <a:spLocks noGrp="1"/>
          </p:cNvSpPr>
          <p:nvPr>
            <p:ph type="subTitle" idx="1"/>
          </p:nvPr>
        </p:nvSpPr>
        <p:spPr>
          <a:xfrm>
            <a:off x="675084" y="16322040"/>
            <a:ext cx="14986873" cy="3840480"/>
          </a:xfrm>
        </p:spPr>
        <p:txBody>
          <a:bodyPr anchor="b"/>
          <a:lstStyle>
            <a:lvl1pPr marL="0" indent="0" algn="l">
              <a:buNone/>
              <a:defRPr sz="6800">
                <a:solidFill>
                  <a:schemeClr val="tx2">
                    <a:shade val="75000"/>
                  </a:schemeClr>
                </a:solidFill>
              </a:defRPr>
            </a:lvl1pPr>
            <a:lvl2pPr marL="1285875" indent="0" algn="ctr">
              <a:buNone/>
            </a:lvl2pPr>
            <a:lvl3pPr marL="2571750" indent="0" algn="ctr">
              <a:buNone/>
            </a:lvl3pPr>
            <a:lvl4pPr marL="3857625" indent="0" algn="ctr">
              <a:buNone/>
            </a:lvl4pPr>
            <a:lvl5pPr marL="5143500" indent="0" algn="ctr">
              <a:buNone/>
            </a:lvl5pPr>
            <a:lvl6pPr marL="6429375" indent="0" algn="ctr">
              <a:buNone/>
            </a:lvl6pPr>
            <a:lvl7pPr marL="7715250" indent="0" algn="ctr">
              <a:buNone/>
            </a:lvl7pPr>
            <a:lvl8pPr marL="9001125" indent="0" algn="ctr">
              <a:buNone/>
            </a:lvl8pPr>
            <a:lvl9pPr marL="10287000" indent="0" algn="ctr">
              <a:buNone/>
            </a:lvl9pPr>
          </a:lstStyle>
          <a:p>
            <a:r>
              <a:rPr kumimoji="0" lang="fr-FR" smtClean="0"/>
              <a:t>Cliquez pour modifier le style des sous-titres du masque</a:t>
            </a:r>
            <a:endParaRPr kumimoji="0" lang="en-US"/>
          </a:p>
        </p:txBody>
      </p:sp>
      <p:sp>
        <p:nvSpPr>
          <p:cNvPr id="16" name="Espace réservé de la date 15"/>
          <p:cNvSpPr>
            <a:spLocks noGrp="1"/>
          </p:cNvSpPr>
          <p:nvPr>
            <p:ph type="dt" sz="half" idx="10"/>
          </p:nvPr>
        </p:nvSpPr>
        <p:spPr/>
        <p:txBody>
          <a:bodyPr/>
          <a:lstStyle/>
          <a:p>
            <a:fld id="{AA309A6D-C09C-4548-B29A-6CF363A7E532}" type="datetimeFigureOut">
              <a:rPr lang="fr-FR" smtClean="0"/>
              <a:pPr/>
              <a:t>19/08/2013</a:t>
            </a:fld>
            <a:endParaRPr lang="fr-BE"/>
          </a:p>
        </p:txBody>
      </p:sp>
      <p:sp>
        <p:nvSpPr>
          <p:cNvPr id="2" name="Espace réservé du pied de page 1"/>
          <p:cNvSpPr>
            <a:spLocks noGrp="1"/>
          </p:cNvSpPr>
          <p:nvPr>
            <p:ph type="ftr" sz="quarter" idx="11"/>
          </p:nvPr>
        </p:nvSpPr>
        <p:spPr/>
        <p:txBody>
          <a:bodyPr/>
          <a:lstStyle/>
          <a:p>
            <a:endParaRPr lang="fr-BE"/>
          </a:p>
        </p:txBody>
      </p:sp>
      <p:sp>
        <p:nvSpPr>
          <p:cNvPr id="15" name="Espace réservé du numéro de diapositive 14"/>
          <p:cNvSpPr>
            <a:spLocks noGrp="1"/>
          </p:cNvSpPr>
          <p:nvPr>
            <p:ph type="sldNum" sz="quarter" idx="12"/>
          </p:nvPr>
        </p:nvSpPr>
        <p:spPr>
          <a:xfrm>
            <a:off x="14581823" y="27190598"/>
            <a:ext cx="1344768" cy="1036930"/>
          </a:xfrm>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19/08/2013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2151519" y="2306961"/>
            <a:ext cx="3240405" cy="2457640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810101" y="2306961"/>
            <a:ext cx="11071384" cy="2457640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19/08/2013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Cliquez pour modifier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AA309A6D-C09C-4548-B29A-6CF363A7E532}" type="datetimeFigureOut">
              <a:rPr lang="fr-FR" smtClean="0"/>
              <a:pPr/>
              <a:t>19/08/2013</a:t>
            </a:fld>
            <a:endParaRPr lang="fr-BE"/>
          </a:p>
        </p:txBody>
      </p:sp>
      <p:sp>
        <p:nvSpPr>
          <p:cNvPr id="19" name="Espace réservé du pied de page 18"/>
          <p:cNvSpPr>
            <a:spLocks noGrp="1"/>
          </p:cNvSpPr>
          <p:nvPr>
            <p:ph type="ftr" sz="quarter" idx="11"/>
          </p:nvPr>
        </p:nvSpPr>
        <p:spPr>
          <a:xfrm>
            <a:off x="6345793" y="320042"/>
            <a:ext cx="5130641" cy="1213485"/>
          </a:xfrm>
        </p:spPr>
        <p:txBody>
          <a:bodyPr/>
          <a:lstStyle/>
          <a:p>
            <a:endParaRPr lang="fr-BE"/>
          </a:p>
        </p:txBody>
      </p:sp>
      <p:sp>
        <p:nvSpPr>
          <p:cNvPr id="16" name="Espace réservé du numéro de diapositive 15"/>
          <p:cNvSpPr>
            <a:spLocks noGrp="1"/>
          </p:cNvSpPr>
          <p:nvPr>
            <p:ph type="sldNum" sz="quarter" idx="12"/>
          </p:nvPr>
        </p:nvSpPr>
        <p:spPr>
          <a:xfrm>
            <a:off x="14581823" y="27190598"/>
            <a:ext cx="1344768" cy="1036930"/>
          </a:xfrm>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911364" y="14468591"/>
            <a:ext cx="15290661" cy="1000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257175" tIns="128588" rIns="257175" bIns="128588" anchor="t" compatLnSpc="1"/>
          <a:lstStyle/>
          <a:p>
            <a:endParaRPr kumimoji="0" lang="en-US"/>
          </a:p>
        </p:txBody>
      </p:sp>
      <p:sp>
        <p:nvSpPr>
          <p:cNvPr id="6" name="Espace réservé du texte 5"/>
          <p:cNvSpPr>
            <a:spLocks noGrp="1"/>
          </p:cNvSpPr>
          <p:nvPr>
            <p:ph type="body" idx="1"/>
          </p:nvPr>
        </p:nvSpPr>
        <p:spPr>
          <a:xfrm>
            <a:off x="675084" y="7040880"/>
            <a:ext cx="14986873" cy="5120640"/>
          </a:xfrm>
        </p:spPr>
        <p:txBody>
          <a:bodyPr anchor="b"/>
          <a:lstStyle>
            <a:lvl1pPr marL="0" indent="0" algn="r">
              <a:buNone/>
              <a:defRPr sz="5600">
                <a:solidFill>
                  <a:schemeClr val="tx2">
                    <a:shade val="75000"/>
                  </a:schemeClr>
                </a:solidFill>
              </a:defRPr>
            </a:lvl1pPr>
            <a:lvl2pPr>
              <a:buNone/>
              <a:defRPr sz="5100">
                <a:solidFill>
                  <a:schemeClr val="tx1">
                    <a:tint val="75000"/>
                  </a:schemeClr>
                </a:solidFill>
              </a:defRPr>
            </a:lvl2pPr>
            <a:lvl3pPr>
              <a:buNone/>
              <a:defRPr sz="4500">
                <a:solidFill>
                  <a:schemeClr val="tx1">
                    <a:tint val="75000"/>
                  </a:schemeClr>
                </a:solidFill>
              </a:defRPr>
            </a:lvl3pPr>
            <a:lvl4pPr>
              <a:buNone/>
              <a:defRPr sz="3900">
                <a:solidFill>
                  <a:schemeClr val="tx1">
                    <a:tint val="75000"/>
                  </a:schemeClr>
                </a:solidFill>
              </a:defRPr>
            </a:lvl4pPr>
            <a:lvl5pPr>
              <a:buNone/>
              <a:defRPr sz="3900">
                <a:solidFill>
                  <a:schemeClr val="tx1">
                    <a:tint val="75000"/>
                  </a:schemeClr>
                </a:solidFill>
              </a:defRPr>
            </a:lvl5pPr>
          </a:lstStyle>
          <a:p>
            <a:pPr lvl="0" eaLnBrk="1" latinLnBrk="0" hangingPunct="1"/>
            <a:r>
              <a:rPr kumimoji="0" lang="fr-FR" smtClean="0"/>
              <a:t>Cliquez pour modifier les styles du texte du masque</a:t>
            </a:r>
          </a:p>
        </p:txBody>
      </p:sp>
      <p:sp>
        <p:nvSpPr>
          <p:cNvPr id="19" name="Espace réservé de la date 18"/>
          <p:cNvSpPr>
            <a:spLocks noGrp="1"/>
          </p:cNvSpPr>
          <p:nvPr>
            <p:ph type="dt" sz="half" idx="10"/>
          </p:nvPr>
        </p:nvSpPr>
        <p:spPr/>
        <p:txBody>
          <a:bodyPr/>
          <a:lstStyle/>
          <a:p>
            <a:fld id="{AA309A6D-C09C-4548-B29A-6CF363A7E532}" type="datetimeFigureOut">
              <a:rPr lang="fr-FR" smtClean="0"/>
              <a:pPr/>
              <a:t>19/08/2013</a:t>
            </a:fld>
            <a:endParaRPr lang="fr-BE"/>
          </a:p>
        </p:txBody>
      </p:sp>
      <p:sp>
        <p:nvSpPr>
          <p:cNvPr id="11" name="Espace réservé du pied de page 10"/>
          <p:cNvSpPr>
            <a:spLocks noGrp="1"/>
          </p:cNvSpPr>
          <p:nvPr>
            <p:ph type="ftr" sz="quarter" idx="11"/>
          </p:nvPr>
        </p:nvSpPr>
        <p:spPr/>
        <p:txBody>
          <a:bodyPr/>
          <a:lstStyle/>
          <a:p>
            <a:endParaRPr lang="fr-BE"/>
          </a:p>
        </p:txBody>
      </p:sp>
      <p:sp>
        <p:nvSpPr>
          <p:cNvPr id="16" name="Espace réservé du numéro de diapositive 15"/>
          <p:cNvSpPr>
            <a:spLocks noGrp="1"/>
          </p:cNvSpPr>
          <p:nvPr>
            <p:ph type="sldNum" sz="quarter" idx="12"/>
          </p:nvPr>
        </p:nvSpPr>
        <p:spPr/>
        <p:txBody>
          <a:bodyPr/>
          <a:lstStyle/>
          <a:p>
            <a:fld id="{CF4668DC-857F-487D-BFFA-8C0CA5037977}" type="slidenum">
              <a:rPr lang="fr-BE" smtClean="0"/>
              <a:pPr/>
              <a:t>‹N°›</a:t>
            </a:fld>
            <a:endParaRPr lang="fr-BE"/>
          </a:p>
        </p:txBody>
      </p:sp>
      <p:sp>
        <p:nvSpPr>
          <p:cNvPr id="8" name="Titre 7"/>
          <p:cNvSpPr>
            <a:spLocks noGrp="1"/>
          </p:cNvSpPr>
          <p:nvPr>
            <p:ph type="title"/>
          </p:nvPr>
        </p:nvSpPr>
        <p:spPr>
          <a:xfrm>
            <a:off x="319779" y="12377759"/>
            <a:ext cx="15391924" cy="4976265"/>
          </a:xfrm>
        </p:spPr>
        <p:txBody>
          <a:bodyPr rtlCol="0" anchor="t"/>
          <a:lstStyle>
            <a:lvl1pPr algn="r">
              <a:defRPr/>
            </a:lvl1pPr>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534667" y="1920240"/>
            <a:ext cx="15391924" cy="3533242"/>
          </a:xfrm>
        </p:spPr>
        <p:txBody>
          <a:bodyPr/>
          <a:lstStyle/>
          <a:p>
            <a:r>
              <a:rPr kumimoji="0" lang="fr-FR" smtClean="0"/>
              <a:t>Cliquez pour modifier le style du titre</a:t>
            </a:r>
            <a:endParaRPr kumimoji="0" lang="en-US"/>
          </a:p>
        </p:txBody>
      </p:sp>
      <p:sp>
        <p:nvSpPr>
          <p:cNvPr id="14" name="Espace réservé du contenu 13"/>
          <p:cNvSpPr>
            <a:spLocks noGrp="1"/>
          </p:cNvSpPr>
          <p:nvPr>
            <p:ph sz="half" idx="1"/>
          </p:nvPr>
        </p:nvSpPr>
        <p:spPr>
          <a:xfrm>
            <a:off x="540068" y="6720840"/>
            <a:ext cx="7425928" cy="19842480"/>
          </a:xfrm>
        </p:spPr>
        <p:txBody>
          <a:bodyPr/>
          <a:lstStyle>
            <a:lvl1pPr>
              <a:defRPr sz="7900"/>
            </a:lvl1pPr>
            <a:lvl2pPr>
              <a:defRPr sz="6800"/>
            </a:lvl2pPr>
            <a:lvl3pPr>
              <a:defRPr sz="5600"/>
            </a:lvl3pPr>
            <a:lvl4pPr>
              <a:defRPr sz="5100"/>
            </a:lvl4pPr>
            <a:lvl5pPr>
              <a:defRPr sz="51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8236029" y="6720840"/>
            <a:ext cx="7695962" cy="19842480"/>
          </a:xfrm>
        </p:spPr>
        <p:txBody>
          <a:bodyPr/>
          <a:lstStyle>
            <a:lvl1pPr>
              <a:defRPr sz="7900"/>
            </a:lvl1pPr>
            <a:lvl2pPr>
              <a:defRPr sz="6800"/>
            </a:lvl2pPr>
            <a:lvl3pPr>
              <a:defRPr sz="5600"/>
            </a:lvl3pPr>
            <a:lvl4pPr>
              <a:defRPr sz="5100"/>
            </a:lvl4pPr>
            <a:lvl5pPr>
              <a:defRPr sz="51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AA309A6D-C09C-4548-B29A-6CF363A7E532}" type="datetimeFigureOut">
              <a:rPr lang="fr-FR" smtClean="0"/>
              <a:pPr/>
              <a:t>19/08/2013</a:t>
            </a:fld>
            <a:endParaRPr lang="fr-BE"/>
          </a:p>
        </p:txBody>
      </p:sp>
      <p:sp>
        <p:nvSpPr>
          <p:cNvPr id="10" name="Espace réservé du pied de page 9"/>
          <p:cNvSpPr>
            <a:spLocks noGrp="1"/>
          </p:cNvSpPr>
          <p:nvPr>
            <p:ph type="ftr" sz="quarter" idx="11"/>
          </p:nvPr>
        </p:nvSpPr>
        <p:spPr/>
        <p:txBody>
          <a:bodyPr/>
          <a:lstStyle/>
          <a:p>
            <a:endParaRPr lang="fr-BE"/>
          </a:p>
        </p:txBody>
      </p:sp>
      <p:sp>
        <p:nvSpPr>
          <p:cNvPr id="31" name="Espace réservé du numéro de diapositive 30"/>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540067" y="22722840"/>
            <a:ext cx="15256907" cy="3707130"/>
          </a:xfrm>
        </p:spPr>
        <p:txBody>
          <a:bodyPr anchor="ctr"/>
          <a:lstStyle>
            <a:lvl1pPr>
              <a:defRPr/>
            </a:lvl1p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98684" y="2800350"/>
            <a:ext cx="7602329" cy="2687000"/>
          </a:xfrm>
        </p:spPr>
        <p:txBody>
          <a:bodyPr anchor="ctr"/>
          <a:lstStyle>
            <a:lvl1pPr marL="0" indent="0">
              <a:buNone/>
              <a:defRPr sz="5100" b="0" cap="all" baseline="0">
                <a:solidFill>
                  <a:schemeClr val="accent1">
                    <a:shade val="50000"/>
                  </a:schemeClr>
                </a:solidFill>
                <a:latin typeface="+mj-lt"/>
                <a:ea typeface="+mj-ea"/>
                <a:cs typeface="+mj-cs"/>
              </a:defRPr>
            </a:lvl1pPr>
            <a:lvl2pPr>
              <a:buNone/>
              <a:defRPr sz="5600" b="1"/>
            </a:lvl2pPr>
            <a:lvl3pPr>
              <a:buNone/>
              <a:defRPr sz="5100" b="1"/>
            </a:lvl3pPr>
            <a:lvl4pPr>
              <a:buNone/>
              <a:defRPr sz="4500" b="1"/>
            </a:lvl4pPr>
            <a:lvl5pPr>
              <a:buNone/>
              <a:defRPr sz="4500" b="1"/>
            </a:lvl5pPr>
          </a:lstStyle>
          <a:p>
            <a:pPr lvl="0" eaLnBrk="1" latinLnBrk="0" hangingPunct="1"/>
            <a:r>
              <a:rPr kumimoji="0" lang="fr-FR" smtClean="0"/>
              <a:t>Cliquez pour modifier les styles du texte du masque</a:t>
            </a:r>
          </a:p>
        </p:txBody>
      </p:sp>
      <p:sp>
        <p:nvSpPr>
          <p:cNvPr id="25" name="Espace réservé du texte 24"/>
          <p:cNvSpPr>
            <a:spLocks noGrp="1"/>
          </p:cNvSpPr>
          <p:nvPr>
            <p:ph type="body" sz="half" idx="3"/>
          </p:nvPr>
        </p:nvSpPr>
        <p:spPr>
          <a:xfrm>
            <a:off x="8230404" y="2800350"/>
            <a:ext cx="7605315" cy="2687000"/>
          </a:xfrm>
        </p:spPr>
        <p:txBody>
          <a:bodyPr anchor="ctr"/>
          <a:lstStyle>
            <a:lvl1pPr marL="0" indent="0">
              <a:buNone/>
              <a:defRPr sz="5100" b="0" cap="all" baseline="0">
                <a:solidFill>
                  <a:schemeClr val="accent1">
                    <a:shade val="50000"/>
                  </a:schemeClr>
                </a:solidFill>
                <a:latin typeface="+mj-lt"/>
                <a:ea typeface="+mj-ea"/>
                <a:cs typeface="+mj-cs"/>
              </a:defRPr>
            </a:lvl1pPr>
            <a:lvl2pPr>
              <a:buNone/>
              <a:defRPr sz="5600" b="1"/>
            </a:lvl2pPr>
            <a:lvl3pPr>
              <a:buNone/>
              <a:defRPr sz="5100" b="1"/>
            </a:lvl3pPr>
            <a:lvl4pPr>
              <a:buNone/>
              <a:defRPr sz="4500" b="1"/>
            </a:lvl4pPr>
            <a:lvl5pPr>
              <a:buNone/>
              <a:defRPr sz="4500" b="1"/>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quarter" idx="2"/>
          </p:nvPr>
        </p:nvSpPr>
        <p:spPr>
          <a:xfrm>
            <a:off x="498684" y="5527357"/>
            <a:ext cx="7602329" cy="16555405"/>
          </a:xfrm>
        </p:spPr>
        <p:txBody>
          <a:bodyPr/>
          <a:lstStyle>
            <a:lvl1pPr>
              <a:defRPr sz="6800"/>
            </a:lvl1pPr>
            <a:lvl2pPr>
              <a:defRPr sz="5600"/>
            </a:lvl2pPr>
            <a:lvl3pPr>
              <a:defRPr sz="5100"/>
            </a:lvl3pPr>
            <a:lvl4pPr>
              <a:defRPr sz="4500"/>
            </a:lvl4pPr>
            <a:lvl5pPr>
              <a:defRPr sz="45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8236968" y="5527357"/>
            <a:ext cx="7598750" cy="16555405"/>
          </a:xfrm>
        </p:spPr>
        <p:txBody>
          <a:bodyPr/>
          <a:lstStyle>
            <a:lvl1pPr>
              <a:defRPr sz="6800"/>
            </a:lvl1pPr>
            <a:lvl2pPr>
              <a:defRPr sz="5600"/>
            </a:lvl2pPr>
            <a:lvl3pPr>
              <a:defRPr sz="5100"/>
            </a:lvl3pPr>
            <a:lvl4pPr>
              <a:defRPr sz="4500"/>
            </a:lvl4pPr>
            <a:lvl5pPr>
              <a:defRPr sz="45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AA309A6D-C09C-4548-B29A-6CF363A7E532}" type="datetimeFigureOut">
              <a:rPr lang="fr-FR" smtClean="0"/>
              <a:pPr/>
              <a:t>19/08/2013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14581822" y="27203400"/>
            <a:ext cx="1350169" cy="1036930"/>
          </a:xfrm>
        </p:spPr>
        <p:txBody>
          <a:bodyPr/>
          <a:lstStyle/>
          <a:p>
            <a:fld id="{CF4668DC-857F-487D-BFFA-8C0CA5037977}" type="slidenum">
              <a:rPr lang="fr-BE" smtClean="0"/>
              <a:pPr/>
              <a:t>‹N°›</a:t>
            </a:fld>
            <a:endParaRPr lang="fr-BE"/>
          </a:p>
        </p:txBody>
      </p:sp>
      <p:sp>
        <p:nvSpPr>
          <p:cNvPr id="11" name="Connecteur droit 10"/>
          <p:cNvSpPr>
            <a:spLocks noChangeShapeType="1"/>
          </p:cNvSpPr>
          <p:nvPr/>
        </p:nvSpPr>
        <p:spPr bwMode="auto">
          <a:xfrm>
            <a:off x="911364" y="25283162"/>
            <a:ext cx="15290661" cy="1000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257175" tIns="128588" rIns="257175" bIns="128588"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534667" y="1920240"/>
            <a:ext cx="15391924" cy="3533242"/>
          </a:xfrm>
        </p:spPr>
        <p:txBody>
          <a:body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AA309A6D-C09C-4548-B29A-6CF363A7E532}" type="datetimeFigureOut">
              <a:rPr lang="fr-FR" smtClean="0"/>
              <a:pPr/>
              <a:t>19/08/2013</a:t>
            </a:fld>
            <a:endParaRPr lang="fr-BE"/>
          </a:p>
        </p:txBody>
      </p:sp>
      <p:sp>
        <p:nvSpPr>
          <p:cNvPr id="21" name="Espace réservé du pied de page 20"/>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AA309A6D-C09C-4548-B29A-6CF363A7E532}" type="datetimeFigureOut">
              <a:rPr lang="fr-FR" smtClean="0"/>
              <a:pPr/>
              <a:t>19/08/2013</a:t>
            </a:fld>
            <a:endParaRPr lang="fr-BE"/>
          </a:p>
        </p:txBody>
      </p:sp>
      <p:sp>
        <p:nvSpPr>
          <p:cNvPr id="24" name="Espace réservé du pied de page 23"/>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911364" y="24566294"/>
            <a:ext cx="15290661" cy="1000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257175" tIns="128588" rIns="257175" bIns="128588" anchor="t" compatLnSpc="1"/>
          <a:lstStyle/>
          <a:p>
            <a:endParaRPr kumimoji="0" lang="en-US"/>
          </a:p>
        </p:txBody>
      </p:sp>
      <p:sp>
        <p:nvSpPr>
          <p:cNvPr id="12" name="Titre 11"/>
          <p:cNvSpPr>
            <a:spLocks noGrp="1"/>
          </p:cNvSpPr>
          <p:nvPr>
            <p:ph type="title"/>
          </p:nvPr>
        </p:nvSpPr>
        <p:spPr>
          <a:xfrm>
            <a:off x="810101" y="23042880"/>
            <a:ext cx="14986873" cy="2186940"/>
          </a:xfrm>
        </p:spPr>
        <p:txBody>
          <a:bodyPr anchor="ctr"/>
          <a:lstStyle>
            <a:lvl1pPr algn="l">
              <a:buNone/>
              <a:defRPr sz="5600" b="1"/>
            </a:lvl1pPr>
          </a:lstStyle>
          <a:p>
            <a:r>
              <a:rPr kumimoji="0" lang="fr-FR" smtClean="0"/>
              <a:t>Cliquez pour modifier le style du titre</a:t>
            </a:r>
            <a:endParaRPr kumimoji="0" lang="en-US"/>
          </a:p>
        </p:txBody>
      </p:sp>
      <p:sp>
        <p:nvSpPr>
          <p:cNvPr id="26" name="Espace réservé du texte 25"/>
          <p:cNvSpPr>
            <a:spLocks noGrp="1"/>
          </p:cNvSpPr>
          <p:nvPr>
            <p:ph type="body" idx="2"/>
          </p:nvPr>
        </p:nvSpPr>
        <p:spPr>
          <a:xfrm>
            <a:off x="810102" y="2560320"/>
            <a:ext cx="5330355" cy="20162520"/>
          </a:xfrm>
        </p:spPr>
        <p:txBody>
          <a:bodyPr/>
          <a:lstStyle>
            <a:lvl1pPr marL="0" indent="0">
              <a:buNone/>
              <a:defRPr sz="3900"/>
            </a:lvl1pPr>
            <a:lvl2pPr>
              <a:buNone/>
              <a:defRPr sz="3400"/>
            </a:lvl2pPr>
            <a:lvl3pPr>
              <a:buNone/>
              <a:defRPr sz="2800"/>
            </a:lvl3pPr>
            <a:lvl4pPr>
              <a:buNone/>
              <a:defRPr sz="2500"/>
            </a:lvl4pPr>
            <a:lvl5pPr>
              <a:buNone/>
              <a:defRPr sz="2500"/>
            </a:lvl5pPr>
          </a:lstStyle>
          <a:p>
            <a:pPr lvl="0" eaLnBrk="1" latinLnBrk="0" hangingPunct="1"/>
            <a:r>
              <a:rPr kumimoji="0" lang="fr-FR" smtClean="0"/>
              <a:t>Cliquez pour modifier les styles du texte du masque</a:t>
            </a:r>
          </a:p>
        </p:txBody>
      </p:sp>
      <p:sp>
        <p:nvSpPr>
          <p:cNvPr id="14" name="Espace réservé du contenu 13"/>
          <p:cNvSpPr>
            <a:spLocks noGrp="1"/>
          </p:cNvSpPr>
          <p:nvPr>
            <p:ph sz="half" idx="1"/>
          </p:nvPr>
        </p:nvSpPr>
        <p:spPr>
          <a:xfrm>
            <a:off x="6334542" y="2560320"/>
            <a:ext cx="9462433" cy="20162520"/>
          </a:xfrm>
        </p:spPr>
        <p:txBody>
          <a:bodyPr/>
          <a:lstStyle>
            <a:lvl1pPr>
              <a:defRPr sz="9000"/>
            </a:lvl1pPr>
            <a:lvl2pPr>
              <a:defRPr sz="7900"/>
            </a:lvl2pPr>
            <a:lvl3pPr>
              <a:defRPr sz="6800"/>
            </a:lvl3pPr>
            <a:lvl4pPr>
              <a:defRPr sz="5600"/>
            </a:lvl4pPr>
            <a:lvl5pPr>
              <a:defRPr sz="5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AA309A6D-C09C-4548-B29A-6CF363A7E532}" type="datetimeFigureOut">
              <a:rPr lang="fr-FR" smtClean="0"/>
              <a:pPr/>
              <a:t>19/08/2013</a:t>
            </a:fld>
            <a:endParaRPr lang="fr-BE"/>
          </a:p>
        </p:txBody>
      </p:sp>
      <p:sp>
        <p:nvSpPr>
          <p:cNvPr id="29" name="Espace réservé du pied de page 28"/>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6210776" y="2589863"/>
            <a:ext cx="8911114" cy="1536192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90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19/08/2013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31" name="Espace réservé du numéro de diapositive 30"/>
          <p:cNvSpPr>
            <a:spLocks noGrp="1"/>
          </p:cNvSpPr>
          <p:nvPr>
            <p:ph type="sldNum" sz="quarter" idx="12"/>
          </p:nvPr>
        </p:nvSpPr>
        <p:spPr/>
        <p:txBody>
          <a:bodyPr/>
          <a:lstStyle/>
          <a:p>
            <a:fld id="{CF4668DC-857F-487D-BFFA-8C0CA5037977}" type="slidenum">
              <a:rPr lang="fr-BE" smtClean="0"/>
              <a:pPr/>
              <a:t>‹N°›</a:t>
            </a:fld>
            <a:endParaRPr lang="fr-BE"/>
          </a:p>
        </p:txBody>
      </p:sp>
      <p:sp>
        <p:nvSpPr>
          <p:cNvPr id="17" name="Titre 16"/>
          <p:cNvSpPr>
            <a:spLocks noGrp="1"/>
          </p:cNvSpPr>
          <p:nvPr>
            <p:ph type="title"/>
          </p:nvPr>
        </p:nvSpPr>
        <p:spPr>
          <a:xfrm>
            <a:off x="675085" y="20973792"/>
            <a:ext cx="10396299" cy="2193610"/>
          </a:xfrm>
        </p:spPr>
        <p:txBody>
          <a:bodyPr anchor="ctr"/>
          <a:lstStyle>
            <a:lvl1pPr algn="l">
              <a:buNone/>
              <a:defRPr sz="5600" b="1"/>
            </a:lvl1pPr>
          </a:lstStyle>
          <a:p>
            <a:r>
              <a:rPr kumimoji="0" lang="fr-FR" smtClean="0"/>
              <a:t>Cliquez pour modifier le style du titre</a:t>
            </a:r>
            <a:endParaRPr kumimoji="0" lang="en-US"/>
          </a:p>
        </p:txBody>
      </p:sp>
      <p:sp>
        <p:nvSpPr>
          <p:cNvPr id="26" name="Espace réservé du texte 25"/>
          <p:cNvSpPr>
            <a:spLocks noGrp="1"/>
          </p:cNvSpPr>
          <p:nvPr>
            <p:ph type="body" sz="half" idx="2"/>
          </p:nvPr>
        </p:nvSpPr>
        <p:spPr>
          <a:xfrm>
            <a:off x="675085" y="23239516"/>
            <a:ext cx="10396299" cy="3227070"/>
          </a:xfrm>
        </p:spPr>
        <p:txBody>
          <a:bodyPr lIns="308610" tIns="0"/>
          <a:lstStyle>
            <a:lvl1pPr marL="0" indent="0">
              <a:buNone/>
              <a:defRPr sz="3900"/>
            </a:lvl1pPr>
            <a:lvl2pPr>
              <a:defRPr sz="3400"/>
            </a:lvl2pPr>
            <a:lvl3pPr>
              <a:defRPr sz="2800"/>
            </a:lvl3pPr>
            <a:lvl4pPr>
              <a:defRPr sz="2500"/>
            </a:lvl4pPr>
            <a:lvl5pPr>
              <a:defRPr sz="2500"/>
            </a:lvl5pPr>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911364" y="4413774"/>
            <a:ext cx="15290661" cy="1000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257175" tIns="128588" rIns="257175" bIns="128588" anchor="t" compatLnSpc="1"/>
          <a:lstStyle/>
          <a:p>
            <a:endParaRPr kumimoji="0" lang="en-US"/>
          </a:p>
        </p:txBody>
      </p:sp>
      <p:sp>
        <p:nvSpPr>
          <p:cNvPr id="8" name="Espace réservé du texte 7"/>
          <p:cNvSpPr>
            <a:spLocks noGrp="1"/>
          </p:cNvSpPr>
          <p:nvPr>
            <p:ph type="body" idx="1"/>
          </p:nvPr>
        </p:nvSpPr>
        <p:spPr>
          <a:xfrm>
            <a:off x="540067" y="6527482"/>
            <a:ext cx="15391924" cy="19009045"/>
          </a:xfrm>
          <a:prstGeom prst="rect">
            <a:avLst/>
          </a:prstGeom>
        </p:spPr>
        <p:txBody>
          <a:bodyPr vert="horz" lIns="257175" tIns="128588" rIns="257175" bIns="128588">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11476434" y="320042"/>
            <a:ext cx="4455557" cy="1213485"/>
          </a:xfrm>
          <a:prstGeom prst="rect">
            <a:avLst/>
          </a:prstGeom>
        </p:spPr>
        <p:txBody>
          <a:bodyPr vert="horz" lIns="257175" tIns="128588" rIns="257175" bIns="128588"/>
          <a:lstStyle>
            <a:lvl1pPr algn="l" eaLnBrk="1" latinLnBrk="0" hangingPunct="1">
              <a:defRPr kumimoji="0" sz="3400">
                <a:solidFill>
                  <a:schemeClr val="accent1">
                    <a:shade val="75000"/>
                  </a:schemeClr>
                </a:solidFill>
              </a:defRPr>
            </a:lvl1pPr>
          </a:lstStyle>
          <a:p>
            <a:fld id="{AA309A6D-C09C-4548-B29A-6CF363A7E532}" type="datetimeFigureOut">
              <a:rPr lang="fr-FR" smtClean="0"/>
              <a:pPr/>
              <a:t>19/08/2013</a:t>
            </a:fld>
            <a:endParaRPr lang="fr-BE"/>
          </a:p>
        </p:txBody>
      </p:sp>
      <p:sp>
        <p:nvSpPr>
          <p:cNvPr id="28" name="Espace réservé du pied de page 27"/>
          <p:cNvSpPr>
            <a:spLocks noGrp="1"/>
          </p:cNvSpPr>
          <p:nvPr>
            <p:ph type="ftr" sz="quarter" idx="3"/>
          </p:nvPr>
        </p:nvSpPr>
        <p:spPr>
          <a:xfrm>
            <a:off x="5535692" y="320042"/>
            <a:ext cx="5940743" cy="1213485"/>
          </a:xfrm>
          <a:prstGeom prst="rect">
            <a:avLst/>
          </a:prstGeom>
        </p:spPr>
        <p:txBody>
          <a:bodyPr vert="horz" lIns="257175" tIns="128588" rIns="257175" bIns="128588"/>
          <a:lstStyle>
            <a:lvl1pPr algn="r" eaLnBrk="1" latinLnBrk="0" hangingPunct="1">
              <a:defRPr kumimoji="0" sz="3400">
                <a:solidFill>
                  <a:schemeClr val="accent1">
                    <a:shade val="75000"/>
                  </a:schemeClr>
                </a:solidFill>
              </a:defRPr>
            </a:lvl1pPr>
          </a:lstStyle>
          <a:p>
            <a:endParaRPr lang="fr-BE"/>
          </a:p>
        </p:txBody>
      </p:sp>
      <p:sp>
        <p:nvSpPr>
          <p:cNvPr id="5" name="Espace réservé du numéro de diapositive 4"/>
          <p:cNvSpPr>
            <a:spLocks noGrp="1"/>
          </p:cNvSpPr>
          <p:nvPr>
            <p:ph type="sldNum" sz="quarter" idx="4"/>
          </p:nvPr>
        </p:nvSpPr>
        <p:spPr>
          <a:xfrm>
            <a:off x="14581822" y="27203402"/>
            <a:ext cx="1350169" cy="1026795"/>
          </a:xfrm>
          <a:prstGeom prst="rect">
            <a:avLst/>
          </a:prstGeom>
        </p:spPr>
        <p:txBody>
          <a:bodyPr vert="horz" lIns="257175" tIns="128588" rIns="257175" bIns="128588"/>
          <a:lstStyle>
            <a:lvl1pPr algn="r" eaLnBrk="1" latinLnBrk="0" hangingPunct="1">
              <a:defRPr kumimoji="0" sz="3400">
                <a:solidFill>
                  <a:schemeClr val="accent1">
                    <a:shade val="75000"/>
                  </a:schemeClr>
                </a:solidFill>
              </a:defRPr>
            </a:lvl1pPr>
          </a:lstStyle>
          <a:p>
            <a:fld id="{CF4668DC-857F-487D-BFFA-8C0CA5037977}" type="slidenum">
              <a:rPr lang="fr-BE" smtClean="0"/>
              <a:pPr/>
              <a:t>‹N°›</a:t>
            </a:fld>
            <a:endParaRPr lang="fr-BE"/>
          </a:p>
        </p:txBody>
      </p:sp>
      <p:sp>
        <p:nvSpPr>
          <p:cNvPr id="10" name="Espace réservé du titre 9"/>
          <p:cNvSpPr>
            <a:spLocks noGrp="1"/>
          </p:cNvSpPr>
          <p:nvPr>
            <p:ph type="title"/>
          </p:nvPr>
        </p:nvSpPr>
        <p:spPr>
          <a:xfrm>
            <a:off x="540067" y="1920240"/>
            <a:ext cx="15391924" cy="3520440"/>
          </a:xfrm>
          <a:prstGeom prst="rect">
            <a:avLst/>
          </a:prstGeom>
        </p:spPr>
        <p:txBody>
          <a:bodyPr vert="horz" lIns="257175" tIns="128588" rIns="257175" bIns="128588" anchor="ctr">
            <a:normAutofit/>
          </a:bodyPr>
          <a:lstStyle/>
          <a:p>
            <a:r>
              <a:rPr kumimoji="0" lang="fr-FR" smtClean="0"/>
              <a:t>Cliquez pour modifier le style du titre</a:t>
            </a:r>
            <a:endParaRPr kumimoji="0" lang="en-US"/>
          </a:p>
        </p:txBody>
      </p:sp>
      <p:sp>
        <p:nvSpPr>
          <p:cNvPr id="9" name="Connecteur droit 8"/>
          <p:cNvSpPr>
            <a:spLocks noChangeShapeType="1"/>
          </p:cNvSpPr>
          <p:nvPr/>
        </p:nvSpPr>
        <p:spPr bwMode="auto">
          <a:xfrm>
            <a:off x="911364" y="4413774"/>
            <a:ext cx="15290661" cy="1000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257175" tIns="128588" rIns="257175" bIns="128588" anchor="t" compatLnSpc="1"/>
          <a:lstStyle/>
          <a:p>
            <a:endParaRPr kumimoji="0" lang="en-US"/>
          </a:p>
        </p:txBody>
      </p:sp>
      <p:sp>
        <p:nvSpPr>
          <p:cNvPr id="12" name="Connecteur droit 11"/>
          <p:cNvSpPr>
            <a:spLocks noChangeShapeType="1"/>
          </p:cNvSpPr>
          <p:nvPr/>
        </p:nvSpPr>
        <p:spPr bwMode="auto">
          <a:xfrm>
            <a:off x="911364" y="4443543"/>
            <a:ext cx="15290661" cy="1000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257175" tIns="128588" rIns="257175" bIns="128588"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101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964406" indent="-964406" algn="l" rtl="0" eaLnBrk="1" latinLnBrk="0" hangingPunct="1">
        <a:spcBef>
          <a:spcPct val="20000"/>
        </a:spcBef>
        <a:buClr>
          <a:schemeClr val="accent1"/>
        </a:buClr>
        <a:buSzPct val="70000"/>
        <a:buFont typeface="Wingdings 2"/>
        <a:buChar char=""/>
        <a:defRPr kumimoji="0" sz="9000" kern="1200">
          <a:solidFill>
            <a:schemeClr val="tx2"/>
          </a:solidFill>
          <a:latin typeface="+mn-lt"/>
          <a:ea typeface="+mn-ea"/>
          <a:cs typeface="+mn-cs"/>
        </a:defRPr>
      </a:lvl1pPr>
      <a:lvl2pPr marL="2089547" indent="-803672" algn="l" rtl="0" eaLnBrk="1" latinLnBrk="0" hangingPunct="1">
        <a:spcBef>
          <a:spcPct val="20000"/>
        </a:spcBef>
        <a:buClr>
          <a:schemeClr val="accent1"/>
        </a:buClr>
        <a:buSzPct val="70000"/>
        <a:buFont typeface="Wingdings 2"/>
        <a:buChar char=""/>
        <a:defRPr kumimoji="0" sz="7900" kern="1200">
          <a:solidFill>
            <a:schemeClr val="tx2"/>
          </a:solidFill>
          <a:latin typeface="+mn-lt"/>
          <a:ea typeface="+mn-ea"/>
          <a:cs typeface="+mn-cs"/>
        </a:defRPr>
      </a:lvl2pPr>
      <a:lvl3pPr marL="3214688" indent="-642938" algn="l" rtl="0" eaLnBrk="1" latinLnBrk="0" hangingPunct="1">
        <a:spcBef>
          <a:spcPct val="20000"/>
        </a:spcBef>
        <a:buClr>
          <a:schemeClr val="accent1"/>
        </a:buClr>
        <a:buSzPct val="70000"/>
        <a:buFont typeface="Wingdings 2"/>
        <a:buChar char=""/>
        <a:defRPr kumimoji="0" sz="6800" kern="1200">
          <a:solidFill>
            <a:schemeClr val="tx2"/>
          </a:solidFill>
          <a:latin typeface="+mn-lt"/>
          <a:ea typeface="+mn-ea"/>
          <a:cs typeface="+mn-cs"/>
        </a:defRPr>
      </a:lvl3pPr>
      <a:lvl4pPr marL="4500563" indent="-642938" algn="l" rtl="0" eaLnBrk="1" latinLnBrk="0" hangingPunct="1">
        <a:spcBef>
          <a:spcPct val="20000"/>
        </a:spcBef>
        <a:buClr>
          <a:schemeClr val="accent1"/>
        </a:buClr>
        <a:buSzPct val="70000"/>
        <a:buFont typeface="Wingdings 2"/>
        <a:buChar char=""/>
        <a:defRPr kumimoji="0" sz="5600" kern="1200">
          <a:solidFill>
            <a:schemeClr val="tx2"/>
          </a:solidFill>
          <a:latin typeface="+mn-lt"/>
          <a:ea typeface="+mn-ea"/>
          <a:cs typeface="+mn-cs"/>
        </a:defRPr>
      </a:lvl4pPr>
      <a:lvl5pPr marL="5786438" indent="-642938" algn="l" rtl="0" eaLnBrk="1" latinLnBrk="0" hangingPunct="1">
        <a:spcBef>
          <a:spcPct val="20000"/>
        </a:spcBef>
        <a:buClr>
          <a:schemeClr val="accent1"/>
        </a:buClr>
        <a:buSzPct val="60000"/>
        <a:buFont typeface="Wingdings 2"/>
        <a:buChar char=""/>
        <a:defRPr kumimoji="0" sz="5100" kern="1200">
          <a:solidFill>
            <a:schemeClr val="tx2"/>
          </a:solidFill>
          <a:latin typeface="+mn-lt"/>
          <a:ea typeface="+mn-ea"/>
          <a:cs typeface="+mn-cs"/>
        </a:defRPr>
      </a:lvl5pPr>
      <a:lvl6pPr marL="7072313" indent="-642938" algn="l" rtl="0" eaLnBrk="1" latinLnBrk="0" hangingPunct="1">
        <a:spcBef>
          <a:spcPct val="20000"/>
        </a:spcBef>
        <a:buClr>
          <a:schemeClr val="accent1"/>
        </a:buClr>
        <a:buSzPct val="60000"/>
        <a:buFont typeface="Wingdings 2"/>
        <a:buChar char=""/>
        <a:defRPr kumimoji="0" sz="5100" kern="1200">
          <a:solidFill>
            <a:schemeClr val="tx2"/>
          </a:solidFill>
          <a:latin typeface="+mn-lt"/>
          <a:ea typeface="+mn-ea"/>
          <a:cs typeface="+mn-cs"/>
        </a:defRPr>
      </a:lvl6pPr>
      <a:lvl7pPr marL="8358188" indent="-642938" algn="l" rtl="0" eaLnBrk="1" latinLnBrk="0" hangingPunct="1">
        <a:spcBef>
          <a:spcPct val="20000"/>
        </a:spcBef>
        <a:buClr>
          <a:schemeClr val="accent1"/>
        </a:buClr>
        <a:buSzPct val="60000"/>
        <a:buFont typeface="Wingdings 2"/>
        <a:buChar char=""/>
        <a:defRPr kumimoji="0" sz="4500" kern="1200">
          <a:solidFill>
            <a:schemeClr val="tx2"/>
          </a:solidFill>
          <a:latin typeface="+mn-lt"/>
          <a:ea typeface="+mn-ea"/>
          <a:cs typeface="+mn-cs"/>
        </a:defRPr>
      </a:lvl7pPr>
      <a:lvl8pPr marL="9644063" indent="-642938" algn="l" rtl="0" eaLnBrk="1" latinLnBrk="0" hangingPunct="1">
        <a:spcBef>
          <a:spcPct val="20000"/>
        </a:spcBef>
        <a:buClr>
          <a:schemeClr val="accent1"/>
        </a:buClr>
        <a:buSzPct val="60000"/>
        <a:buFont typeface="Wingdings 2"/>
        <a:buChar char=""/>
        <a:defRPr kumimoji="0" sz="4500" kern="1200" baseline="0">
          <a:solidFill>
            <a:schemeClr val="tx2"/>
          </a:solidFill>
          <a:latin typeface="+mn-lt"/>
          <a:ea typeface="+mn-ea"/>
          <a:cs typeface="+mn-cs"/>
        </a:defRPr>
      </a:lvl8pPr>
      <a:lvl9pPr marL="10929938" indent="-642938" algn="l" rtl="0" eaLnBrk="1" latinLnBrk="0" hangingPunct="1">
        <a:spcBef>
          <a:spcPct val="20000"/>
        </a:spcBef>
        <a:buClr>
          <a:schemeClr val="accent1"/>
        </a:buClr>
        <a:buSzPct val="60000"/>
        <a:buFont typeface="Wingdings 2"/>
        <a:buChar char=""/>
        <a:defRPr kumimoji="0" sz="39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285875" algn="l" rtl="0" eaLnBrk="1" latinLnBrk="0" hangingPunct="1">
        <a:defRPr kumimoji="0" kern="1200">
          <a:solidFill>
            <a:schemeClr val="tx1"/>
          </a:solidFill>
          <a:latin typeface="+mn-lt"/>
          <a:ea typeface="+mn-ea"/>
          <a:cs typeface="+mn-cs"/>
        </a:defRPr>
      </a:lvl2pPr>
      <a:lvl3pPr marL="2571750" algn="l" rtl="0" eaLnBrk="1" latinLnBrk="0" hangingPunct="1">
        <a:defRPr kumimoji="0" kern="1200">
          <a:solidFill>
            <a:schemeClr val="tx1"/>
          </a:solidFill>
          <a:latin typeface="+mn-lt"/>
          <a:ea typeface="+mn-ea"/>
          <a:cs typeface="+mn-cs"/>
        </a:defRPr>
      </a:lvl3pPr>
      <a:lvl4pPr marL="3857625" algn="l" rtl="0" eaLnBrk="1" latinLnBrk="0" hangingPunct="1">
        <a:defRPr kumimoji="0" kern="1200">
          <a:solidFill>
            <a:schemeClr val="tx1"/>
          </a:solidFill>
          <a:latin typeface="+mn-lt"/>
          <a:ea typeface="+mn-ea"/>
          <a:cs typeface="+mn-cs"/>
        </a:defRPr>
      </a:lvl4pPr>
      <a:lvl5pPr marL="5143500" algn="l" rtl="0" eaLnBrk="1" latinLnBrk="0" hangingPunct="1">
        <a:defRPr kumimoji="0" kern="1200">
          <a:solidFill>
            <a:schemeClr val="tx1"/>
          </a:solidFill>
          <a:latin typeface="+mn-lt"/>
          <a:ea typeface="+mn-ea"/>
          <a:cs typeface="+mn-cs"/>
        </a:defRPr>
      </a:lvl5pPr>
      <a:lvl6pPr marL="6429375" algn="l" rtl="0" eaLnBrk="1" latinLnBrk="0" hangingPunct="1">
        <a:defRPr kumimoji="0" kern="1200">
          <a:solidFill>
            <a:schemeClr val="tx1"/>
          </a:solidFill>
          <a:latin typeface="+mn-lt"/>
          <a:ea typeface="+mn-ea"/>
          <a:cs typeface="+mn-cs"/>
        </a:defRPr>
      </a:lvl6pPr>
      <a:lvl7pPr marL="7715250" algn="l" rtl="0" eaLnBrk="1" latinLnBrk="0" hangingPunct="1">
        <a:defRPr kumimoji="0" kern="1200">
          <a:solidFill>
            <a:schemeClr val="tx1"/>
          </a:solidFill>
          <a:latin typeface="+mn-lt"/>
          <a:ea typeface="+mn-ea"/>
          <a:cs typeface="+mn-cs"/>
        </a:defRPr>
      </a:lvl7pPr>
      <a:lvl8pPr marL="9001125" algn="l" rtl="0" eaLnBrk="1" latinLnBrk="0" hangingPunct="1">
        <a:defRPr kumimoji="0" kern="1200">
          <a:solidFill>
            <a:schemeClr val="tx1"/>
          </a:solidFill>
          <a:latin typeface="+mn-lt"/>
          <a:ea typeface="+mn-ea"/>
          <a:cs typeface="+mn-cs"/>
        </a:defRPr>
      </a:lvl8pPr>
      <a:lvl9pPr marL="102870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71395" y="257076"/>
            <a:ext cx="12028374" cy="2357454"/>
          </a:xfrm>
          <a:ln w="19050">
            <a:solidFill>
              <a:schemeClr val="accent1"/>
            </a:solidFill>
          </a:ln>
          <a:effectLst/>
        </p:spPr>
        <p:txBody>
          <a:bodyPr>
            <a:noAutofit/>
          </a:bodyPr>
          <a:lstStyle/>
          <a:p>
            <a:pPr algn="ctr"/>
            <a:r>
              <a:rPr lang="fr-FR" sz="4000" b="1" dirty="0" smtClean="0"/>
              <a:t/>
            </a:r>
            <a:br>
              <a:rPr lang="fr-FR" sz="4000" b="1" dirty="0" smtClean="0"/>
            </a:br>
            <a:r>
              <a:rPr lang="fr-FR" sz="4000" b="1" dirty="0" smtClean="0"/>
              <a:t/>
            </a:r>
            <a:br>
              <a:rPr lang="fr-FR" sz="4000" b="1" dirty="0" smtClean="0"/>
            </a:br>
            <a:r>
              <a:rPr lang="fr-FR" sz="3200" b="1" dirty="0" smtClean="0"/>
              <a:t>CRESAC CONTRIBUTIONS TO THE IMPLEMENTATION OF </a:t>
            </a:r>
            <a:br>
              <a:rPr lang="fr-FR" sz="3200" b="1" dirty="0" smtClean="0"/>
            </a:br>
            <a:r>
              <a:rPr lang="fr-FR" sz="3200" b="1" dirty="0" smtClean="0"/>
              <a:t>WHO-AFRO STEPWISE LABORATORY QUALITY IMPROVEMENT </a:t>
            </a:r>
            <a:br>
              <a:rPr lang="fr-FR" sz="3200" b="1" dirty="0" smtClean="0"/>
            </a:br>
            <a:r>
              <a:rPr lang="fr-FR" sz="3200" b="1" dirty="0" smtClean="0"/>
              <a:t>PROCESS TOWARDS ACCREDITATION (SLIPTA) SCHEME </a:t>
            </a:r>
            <a:br>
              <a:rPr lang="fr-FR" sz="3200" b="1" dirty="0" smtClean="0"/>
            </a:br>
            <a:r>
              <a:rPr lang="fr-FR" sz="3200" b="1" dirty="0" smtClean="0"/>
              <a:t>IN COTE D’IVOIRE</a:t>
            </a:r>
            <a:r>
              <a:rPr lang="fr-FR" sz="4000" b="1" dirty="0" smtClean="0"/>
              <a:t/>
            </a:r>
            <a:br>
              <a:rPr lang="fr-FR" sz="4000" b="1" dirty="0" smtClean="0"/>
            </a:br>
            <a:r>
              <a:rPr lang="fr-FR" sz="4000" b="1" dirty="0" smtClean="0"/>
              <a:t/>
            </a:r>
            <a:br>
              <a:rPr lang="fr-FR" sz="4000" b="1" dirty="0" smtClean="0"/>
            </a:br>
            <a:endParaRPr lang="fr-FR" sz="4000" dirty="0"/>
          </a:p>
        </p:txBody>
      </p:sp>
      <p:sp>
        <p:nvSpPr>
          <p:cNvPr id="10" name="Rectangle 9"/>
          <p:cNvSpPr/>
          <p:nvPr/>
        </p:nvSpPr>
        <p:spPr>
          <a:xfrm>
            <a:off x="0" y="4900546"/>
            <a:ext cx="5087222" cy="12373440"/>
          </a:xfrm>
          <a:prstGeom prst="rect">
            <a:avLst/>
          </a:prstGeom>
          <a:ln w="12700">
            <a:solidFill>
              <a:schemeClr val="tx1"/>
            </a:solidFill>
          </a:ln>
        </p:spPr>
        <p:txBody>
          <a:bodyPr wrap="square" lIns="183694" tIns="91847" rIns="183694" bIns="91847">
            <a:spAutoFit/>
          </a:bodyPr>
          <a:lstStyle/>
          <a:p>
            <a:pPr algn="ctr"/>
            <a:r>
              <a:rPr lang="fr-FR" b="1" dirty="0" smtClean="0">
                <a:solidFill>
                  <a:srgbClr val="FF0000"/>
                </a:solidFill>
              </a:rPr>
              <a:t>INTRODUCTION</a:t>
            </a:r>
          </a:p>
          <a:p>
            <a:r>
              <a:rPr lang="en-US" dirty="0" smtClean="0"/>
              <a:t>WHO-AFRO has established the Stepwise Laboratory Improvement Process Towards Accreditation (SLIPTA) to strengthen laboratory systems of its Member States. SLIPTA is a framework for improving quality of public health laboratories in developing countries to </a:t>
            </a:r>
            <a:r>
              <a:rPr lang="fr-FR" dirty="0" err="1" smtClean="0"/>
              <a:t>achieve</a:t>
            </a:r>
            <a:r>
              <a:rPr lang="fr-FR" dirty="0" smtClean="0"/>
              <a:t> ISO 15189 standards.</a:t>
            </a:r>
            <a:endParaRPr lang="en-US" dirty="0" smtClean="0"/>
          </a:p>
          <a:p>
            <a:pPr>
              <a:buFont typeface="Arial" pitchFamily="34" charset="0"/>
              <a:buChar char="•"/>
            </a:pPr>
            <a:r>
              <a:rPr lang="en-US" dirty="0" smtClean="0"/>
              <a:t>This Process is implemented in Ivory Coast since 2010 by the CRESAC with the financial and the technical supports of  CDC-PEPFAR and URC.</a:t>
            </a:r>
          </a:p>
        </p:txBody>
      </p:sp>
      <p:sp>
        <p:nvSpPr>
          <p:cNvPr id="11" name="Rectangle 10"/>
          <p:cNvSpPr/>
          <p:nvPr/>
        </p:nvSpPr>
        <p:spPr>
          <a:xfrm>
            <a:off x="5314930" y="11044215"/>
            <a:ext cx="5500726" cy="11511665"/>
          </a:xfrm>
          <a:prstGeom prst="rect">
            <a:avLst/>
          </a:prstGeom>
          <a:ln w="12700">
            <a:solidFill>
              <a:schemeClr val="tx1"/>
            </a:solidFill>
          </a:ln>
        </p:spPr>
        <p:txBody>
          <a:bodyPr wrap="square" lIns="183694" tIns="91847" rIns="183694" bIns="91847">
            <a:spAutoFit/>
          </a:bodyPr>
          <a:lstStyle/>
          <a:p>
            <a:pPr algn="ctr"/>
            <a:r>
              <a:rPr lang="fr-FR" b="1" dirty="0" smtClean="0">
                <a:solidFill>
                  <a:srgbClr val="FF0000"/>
                </a:solidFill>
              </a:rPr>
              <a:t>METHODS</a:t>
            </a:r>
          </a:p>
          <a:p>
            <a:pPr>
              <a:buFont typeface="Arial" pitchFamily="34" charset="0"/>
              <a:buChar char="•"/>
            </a:pPr>
            <a:r>
              <a:rPr lang="en-US" dirty="0" smtClean="0"/>
              <a:t>Training of national assessors;</a:t>
            </a:r>
          </a:p>
          <a:p>
            <a:pPr>
              <a:buFont typeface="Arial" pitchFamily="34" charset="0"/>
              <a:buChar char="•"/>
            </a:pPr>
            <a:r>
              <a:rPr lang="en-US" dirty="0" smtClean="0"/>
              <a:t>Elaboration of tools</a:t>
            </a:r>
          </a:p>
          <a:p>
            <a:pPr>
              <a:buFont typeface="Arial" pitchFamily="34" charset="0"/>
              <a:buChar char="•"/>
            </a:pPr>
            <a:r>
              <a:rPr lang="en-US" dirty="0" smtClean="0"/>
              <a:t>Coaching of selected laboratories</a:t>
            </a:r>
          </a:p>
          <a:p>
            <a:pPr>
              <a:buFont typeface="Arial" pitchFamily="34" charset="0"/>
              <a:buChar char="•"/>
            </a:pPr>
            <a:r>
              <a:rPr lang="en-US" dirty="0" smtClean="0"/>
              <a:t>Onsite audit of procedures</a:t>
            </a:r>
          </a:p>
          <a:p>
            <a:r>
              <a:rPr lang="en-US" dirty="0" smtClean="0"/>
              <a:t>and practices using a checklist based on ISO standard 15189:2007(E)</a:t>
            </a:r>
          </a:p>
          <a:p>
            <a:pPr>
              <a:buFont typeface="Arial" pitchFamily="34" charset="0"/>
              <a:buChar char="•"/>
            </a:pPr>
            <a:r>
              <a:rPr lang="en-US" dirty="0" smtClean="0"/>
              <a:t>Recognition is provided using a five star tiered approach:</a:t>
            </a:r>
          </a:p>
          <a:p>
            <a:pPr>
              <a:buFont typeface="Arial" pitchFamily="34" charset="0"/>
              <a:buChar char="•"/>
            </a:pPr>
            <a:r>
              <a:rPr lang="en-US" sz="2800" dirty="0" smtClean="0"/>
              <a:t>No star:0-142points;</a:t>
            </a:r>
          </a:p>
          <a:p>
            <a:pPr>
              <a:buFont typeface="Arial" pitchFamily="34" charset="0"/>
              <a:buChar char="•"/>
            </a:pPr>
            <a:r>
              <a:rPr lang="en-US" sz="2800" dirty="0" smtClean="0"/>
              <a:t>1star: 143-165points</a:t>
            </a:r>
          </a:p>
          <a:p>
            <a:pPr>
              <a:buFont typeface="Arial" pitchFamily="34" charset="0"/>
              <a:buChar char="•"/>
            </a:pPr>
            <a:r>
              <a:rPr lang="en-US" sz="2800" dirty="0" smtClean="0"/>
              <a:t>2stars: 166-191points</a:t>
            </a:r>
          </a:p>
          <a:p>
            <a:pPr>
              <a:buFont typeface="Arial" pitchFamily="34" charset="0"/>
              <a:buChar char="•"/>
            </a:pPr>
            <a:r>
              <a:rPr lang="en-US" sz="2800" dirty="0" smtClean="0"/>
              <a:t>3stars: 192-217points</a:t>
            </a:r>
          </a:p>
          <a:p>
            <a:pPr>
              <a:buFont typeface="Arial" pitchFamily="34" charset="0"/>
              <a:buChar char="•"/>
            </a:pPr>
            <a:r>
              <a:rPr lang="en-US" sz="2800" dirty="0" smtClean="0"/>
              <a:t>4stars: 218-243points</a:t>
            </a:r>
          </a:p>
          <a:p>
            <a:pPr>
              <a:buFont typeface="Arial" pitchFamily="34" charset="0"/>
              <a:buChar char="•"/>
            </a:pPr>
            <a:r>
              <a:rPr lang="en-US" sz="2800" dirty="0" smtClean="0"/>
              <a:t>5stars: 244-258points</a:t>
            </a:r>
          </a:p>
          <a:p>
            <a:pPr lvl="1"/>
            <a:endParaRPr lang="fr-FR" sz="2800" dirty="0" smtClean="0"/>
          </a:p>
          <a:p>
            <a:endParaRPr lang="en-US" dirty="0" smtClean="0"/>
          </a:p>
          <a:p>
            <a:endParaRPr lang="fr-FR" dirty="0" smtClean="0"/>
          </a:p>
        </p:txBody>
      </p:sp>
      <p:sp>
        <p:nvSpPr>
          <p:cNvPr id="12" name="Rectangle 11"/>
          <p:cNvSpPr/>
          <p:nvPr/>
        </p:nvSpPr>
        <p:spPr>
          <a:xfrm>
            <a:off x="5243492" y="4900546"/>
            <a:ext cx="5643602" cy="5787021"/>
          </a:xfrm>
          <a:prstGeom prst="rect">
            <a:avLst/>
          </a:prstGeom>
          <a:ln w="19050">
            <a:solidFill>
              <a:schemeClr val="tx1"/>
            </a:solidFill>
          </a:ln>
        </p:spPr>
        <p:txBody>
          <a:bodyPr wrap="square" lIns="183694" tIns="91847" rIns="183694" bIns="91847">
            <a:spAutoFit/>
          </a:bodyPr>
          <a:lstStyle/>
          <a:p>
            <a:pPr algn="ctr"/>
            <a:r>
              <a:rPr lang="fr-FR" sz="4000" b="1" dirty="0" smtClean="0">
                <a:solidFill>
                  <a:srgbClr val="FF0000"/>
                </a:solidFill>
              </a:rPr>
              <a:t>RESULTS</a:t>
            </a:r>
          </a:p>
          <a:p>
            <a:pPr>
              <a:buFont typeface="Arial" pitchFamily="34" charset="0"/>
              <a:buChar char="•"/>
            </a:pPr>
            <a:r>
              <a:rPr lang="en-US" dirty="0" smtClean="0"/>
              <a:t>Training of 12 national assessors</a:t>
            </a:r>
          </a:p>
          <a:p>
            <a:pPr>
              <a:buFont typeface="Arial" pitchFamily="34" charset="0"/>
              <a:buChar char="•"/>
            </a:pPr>
            <a:r>
              <a:rPr lang="en-US" dirty="0" smtClean="0"/>
              <a:t>Development of user guide checklist and tools for coaching</a:t>
            </a:r>
          </a:p>
          <a:p>
            <a:pPr>
              <a:buFont typeface="Arial" pitchFamily="34" charset="0"/>
              <a:buChar char="•"/>
            </a:pPr>
            <a:r>
              <a:rPr lang="en-US" dirty="0" smtClean="0"/>
              <a:t>Selection of 25 laboratories</a:t>
            </a:r>
          </a:p>
          <a:p>
            <a:pPr>
              <a:buFont typeface="Arial" pitchFamily="34" charset="0"/>
              <a:buChar char="•"/>
            </a:pPr>
            <a:r>
              <a:rPr lang="en-US" dirty="0" smtClean="0"/>
              <a:t>4 identifying areas for improvement of the quality</a:t>
            </a:r>
          </a:p>
          <a:p>
            <a:endParaRPr lang="fr-FR" dirty="0"/>
          </a:p>
        </p:txBody>
      </p:sp>
      <p:sp>
        <p:nvSpPr>
          <p:cNvPr id="8" name="Rectangle 7"/>
          <p:cNvSpPr/>
          <p:nvPr/>
        </p:nvSpPr>
        <p:spPr>
          <a:xfrm>
            <a:off x="14128595" y="1400084"/>
            <a:ext cx="1307129" cy="739486"/>
          </a:xfrm>
          <a:prstGeom prst="rect">
            <a:avLst/>
          </a:prstGeom>
        </p:spPr>
        <p:txBody>
          <a:bodyPr wrap="square" lIns="183694" tIns="91847" rIns="183694" bIns="91847">
            <a:spAutoFit/>
          </a:bodyPr>
          <a:lstStyle/>
          <a:p>
            <a:r>
              <a:rPr lang="fr-FR" b="1" dirty="0" smtClean="0"/>
              <a:t>2648</a:t>
            </a:r>
            <a:endParaRPr lang="fr-FR" dirty="0"/>
          </a:p>
        </p:txBody>
      </p:sp>
      <p:sp>
        <p:nvSpPr>
          <p:cNvPr id="9" name="Rectangle 8"/>
          <p:cNvSpPr/>
          <p:nvPr/>
        </p:nvSpPr>
        <p:spPr>
          <a:xfrm>
            <a:off x="0" y="2685968"/>
            <a:ext cx="11619334" cy="1047262"/>
          </a:xfrm>
          <a:prstGeom prst="rect">
            <a:avLst/>
          </a:prstGeom>
        </p:spPr>
        <p:txBody>
          <a:bodyPr wrap="square" lIns="183694" tIns="91847" rIns="183694" bIns="91847">
            <a:spAutoFit/>
          </a:bodyPr>
          <a:lstStyle/>
          <a:p>
            <a:r>
              <a:rPr lang="fr-FR" sz="2800" dirty="0" smtClean="0"/>
              <a:t>T. </a:t>
            </a:r>
            <a:r>
              <a:rPr lang="fr-FR" sz="2800" dirty="0" err="1" smtClean="0"/>
              <a:t>Gnomblesson</a:t>
            </a:r>
            <a:r>
              <a:rPr lang="fr-FR" sz="2800" dirty="0" smtClean="0"/>
              <a:t> </a:t>
            </a:r>
            <a:r>
              <a:rPr lang="en-US" sz="2800" dirty="0" smtClean="0"/>
              <a:t>Georges, N. </a:t>
            </a:r>
            <a:r>
              <a:rPr lang="en-US" sz="2800" dirty="0" err="1" smtClean="0"/>
              <a:t>Herve</a:t>
            </a:r>
            <a:r>
              <a:rPr lang="en-US" sz="2800" dirty="0" smtClean="0"/>
              <a:t>, L. E. </a:t>
            </a:r>
            <a:r>
              <a:rPr lang="en-US" sz="2800" dirty="0" err="1" smtClean="0"/>
              <a:t>Esmel</a:t>
            </a:r>
            <a:r>
              <a:rPr lang="en-US" sz="2800" dirty="0" smtClean="0"/>
              <a:t> Claude, T. </a:t>
            </a:r>
            <a:r>
              <a:rPr lang="en-US" sz="2800" dirty="0" err="1" smtClean="0"/>
              <a:t>Ramatou</a:t>
            </a:r>
            <a:r>
              <a:rPr lang="en-US" sz="2800" dirty="0" smtClean="0"/>
              <a:t>, C. Yao Mathieu, </a:t>
            </a:r>
            <a:r>
              <a:rPr lang="fr-FR" sz="2800" dirty="0" smtClean="0"/>
              <a:t>A. Christiane, S. </a:t>
            </a:r>
            <a:r>
              <a:rPr lang="fr-FR" sz="2800" dirty="0" err="1" smtClean="0"/>
              <a:t>Essiagne</a:t>
            </a:r>
            <a:r>
              <a:rPr lang="fr-FR" sz="2800" dirty="0" smtClean="0"/>
              <a:t> Daniel</a:t>
            </a:r>
            <a:endParaRPr lang="fr-FR" sz="2800" dirty="0"/>
          </a:p>
        </p:txBody>
      </p:sp>
      <p:sp>
        <p:nvSpPr>
          <p:cNvPr id="16" name="Rectangle 15"/>
          <p:cNvSpPr/>
          <p:nvPr/>
        </p:nvSpPr>
        <p:spPr>
          <a:xfrm>
            <a:off x="11018305" y="4900546"/>
            <a:ext cx="5183720" cy="5787021"/>
          </a:xfrm>
          <a:prstGeom prst="rect">
            <a:avLst/>
          </a:prstGeom>
          <a:ln w="19050">
            <a:solidFill>
              <a:schemeClr val="tx1"/>
            </a:solidFill>
          </a:ln>
        </p:spPr>
        <p:txBody>
          <a:bodyPr wrap="square" lIns="183694" tIns="91847" rIns="183694" bIns="91847">
            <a:spAutoFit/>
          </a:bodyPr>
          <a:lstStyle/>
          <a:p>
            <a:pPr algn="ctr"/>
            <a:r>
              <a:rPr lang="fr-FR" sz="4000" b="1" dirty="0" smtClean="0">
                <a:solidFill>
                  <a:srgbClr val="FF0000"/>
                </a:solidFill>
              </a:rPr>
              <a:t>CONCLUSION</a:t>
            </a:r>
          </a:p>
          <a:p>
            <a:r>
              <a:rPr lang="en-US" dirty="0" smtClean="0"/>
              <a:t>These results show although partial interest in this program for laboratories, essential part of the health system of our country and the role that can play CRÉSAC in implementing this process in Francophone Africa</a:t>
            </a:r>
            <a:endParaRPr lang="fr-FR" dirty="0" smtClean="0"/>
          </a:p>
        </p:txBody>
      </p:sp>
      <p:pic>
        <p:nvPicPr>
          <p:cNvPr id="17" name="Image 16" descr="DIAPO1.emf"/>
          <p:cNvPicPr>
            <a:picLocks noChangeAspect="1"/>
          </p:cNvPicPr>
          <p:nvPr/>
        </p:nvPicPr>
        <p:blipFill>
          <a:blip r:embed="rId2" cstate="print"/>
          <a:stretch>
            <a:fillRect/>
          </a:stretch>
        </p:blipFill>
        <p:spPr>
          <a:xfrm>
            <a:off x="0" y="18423581"/>
            <a:ext cx="5243491" cy="6979671"/>
          </a:xfrm>
          <a:prstGeom prst="rect">
            <a:avLst/>
          </a:prstGeom>
          <a:ln w="19050">
            <a:solidFill>
              <a:schemeClr val="tx1"/>
            </a:solidFill>
          </a:ln>
        </p:spPr>
      </p:pic>
      <p:pic>
        <p:nvPicPr>
          <p:cNvPr id="18" name="Image 17" descr="DIAPO2.emf"/>
          <p:cNvPicPr>
            <a:picLocks noChangeAspect="1"/>
          </p:cNvPicPr>
          <p:nvPr/>
        </p:nvPicPr>
        <p:blipFill>
          <a:blip r:embed="rId3" cstate="print"/>
          <a:stretch>
            <a:fillRect/>
          </a:stretch>
        </p:blipFill>
        <p:spPr>
          <a:xfrm>
            <a:off x="10958532" y="12044346"/>
            <a:ext cx="5251205" cy="6286544"/>
          </a:xfrm>
          <a:prstGeom prst="rect">
            <a:avLst/>
          </a:prstGeom>
          <a:ln w="19050">
            <a:solidFill>
              <a:schemeClr val="tx1"/>
            </a:solidFill>
          </a:ln>
        </p:spPr>
      </p:pic>
      <p:sp>
        <p:nvSpPr>
          <p:cNvPr id="19" name="ZoneTexte 18"/>
          <p:cNvSpPr txBox="1"/>
          <p:nvPr/>
        </p:nvSpPr>
        <p:spPr>
          <a:xfrm>
            <a:off x="5386368" y="22760046"/>
            <a:ext cx="5572164" cy="4647426"/>
          </a:xfrm>
          <a:prstGeom prst="rect">
            <a:avLst/>
          </a:prstGeom>
          <a:noFill/>
          <a:ln w="19050">
            <a:solidFill>
              <a:schemeClr val="tx1"/>
            </a:solidFill>
          </a:ln>
        </p:spPr>
        <p:txBody>
          <a:bodyPr wrap="square" rtlCol="0">
            <a:spAutoFit/>
          </a:bodyPr>
          <a:lstStyle/>
          <a:p>
            <a:pPr algn="ctr"/>
            <a:r>
              <a:rPr lang="fr-FR" dirty="0" smtClean="0">
                <a:solidFill>
                  <a:srgbClr val="FF0000"/>
                </a:solidFill>
              </a:rPr>
              <a:t>REFERENCES</a:t>
            </a:r>
          </a:p>
          <a:p>
            <a:pPr>
              <a:buFont typeface="Arial" pitchFamily="34" charset="0"/>
              <a:buChar char="•"/>
            </a:pPr>
            <a:r>
              <a:rPr lang="fr-FR" sz="2800" dirty="0" err="1" smtClean="0"/>
              <a:t>Datema</a:t>
            </a:r>
            <a:r>
              <a:rPr lang="fr-FR" sz="2800" dirty="0" smtClean="0"/>
              <a:t> TA, </a:t>
            </a:r>
            <a:r>
              <a:rPr lang="fr-FR" sz="2800" dirty="0" err="1" smtClean="0"/>
              <a:t>Oskam</a:t>
            </a:r>
            <a:r>
              <a:rPr lang="fr-FR" sz="2800" dirty="0" smtClean="0"/>
              <a:t> L, Van </a:t>
            </a:r>
            <a:r>
              <a:rPr lang="fr-FR" sz="2800" dirty="0" err="1" smtClean="0"/>
              <a:t>Beers</a:t>
            </a:r>
            <a:r>
              <a:rPr lang="fr-FR" sz="2800" dirty="0" smtClean="0"/>
              <a:t> SM, </a:t>
            </a:r>
            <a:r>
              <a:rPr lang="fr-FR" sz="2800" dirty="0" err="1" smtClean="0"/>
              <a:t>Klatser</a:t>
            </a:r>
            <a:r>
              <a:rPr lang="fr-FR" sz="2800" dirty="0" smtClean="0"/>
              <a:t> PR. Trop Med in </a:t>
            </a:r>
            <a:r>
              <a:rPr lang="fr-FR" sz="2800" dirty="0" err="1" smtClean="0"/>
              <a:t>Health</a:t>
            </a:r>
            <a:r>
              <a:rPr lang="fr-FR" sz="2800" dirty="0" smtClean="0"/>
              <a:t>, 2012, 17 (3): 361-7</a:t>
            </a:r>
          </a:p>
          <a:p>
            <a:pPr>
              <a:buFont typeface="Arial" pitchFamily="34" charset="0"/>
              <a:buChar char="•"/>
            </a:pPr>
            <a:r>
              <a:rPr lang="fr-FR" sz="2800" dirty="0" err="1" smtClean="0"/>
              <a:t>Gershy</a:t>
            </a:r>
            <a:r>
              <a:rPr lang="fr-FR" sz="2800" dirty="0" smtClean="0"/>
              <a:t>-</a:t>
            </a:r>
            <a:r>
              <a:rPr lang="fr-FR" sz="2800" dirty="0" err="1" smtClean="0"/>
              <a:t>Damet</a:t>
            </a:r>
            <a:r>
              <a:rPr lang="fr-FR" sz="2800" dirty="0" smtClean="0"/>
              <a:t> GM, </a:t>
            </a:r>
            <a:r>
              <a:rPr lang="fr-FR" sz="2800" dirty="0" err="1" smtClean="0"/>
              <a:t>Rotz</a:t>
            </a:r>
            <a:r>
              <a:rPr lang="fr-FR" sz="2800" dirty="0" smtClean="0"/>
              <a:t> P, Cross D, et al. Am J Clin </a:t>
            </a:r>
            <a:r>
              <a:rPr lang="fr-FR" sz="2800" dirty="0" err="1" smtClean="0"/>
              <a:t>Pathol</a:t>
            </a:r>
            <a:r>
              <a:rPr lang="fr-FR" sz="2800" dirty="0" smtClean="0"/>
              <a:t>. 2010; 134(3):393-400.</a:t>
            </a:r>
            <a:r>
              <a:rPr lang="fr-FR" sz="2800" i="1" dirty="0" smtClean="0"/>
              <a:t> </a:t>
            </a:r>
          </a:p>
          <a:p>
            <a:pPr>
              <a:buFont typeface="Arial" pitchFamily="34" charset="0"/>
              <a:buChar char="•"/>
            </a:pPr>
            <a:r>
              <a:rPr lang="fr-FR" sz="2800" dirty="0" err="1" smtClean="0"/>
              <a:t>Guzel</a:t>
            </a:r>
            <a:r>
              <a:rPr lang="fr-FR" sz="2800" dirty="0" smtClean="0"/>
              <a:t> O, </a:t>
            </a:r>
            <a:r>
              <a:rPr lang="fr-FR" sz="2800" dirty="0" err="1" smtClean="0"/>
              <a:t>Guner</a:t>
            </a:r>
            <a:r>
              <a:rPr lang="fr-FR" sz="2800" dirty="0" smtClean="0"/>
              <a:t> EI. Clin </a:t>
            </a:r>
            <a:r>
              <a:rPr lang="fr-FR" sz="2800" dirty="0" err="1" smtClean="0"/>
              <a:t>Biochem</a:t>
            </a:r>
            <a:r>
              <a:rPr lang="fr-FR" sz="2800" dirty="0" smtClean="0"/>
              <a:t>. 2009 ; 42(4-5):274-8.</a:t>
            </a:r>
          </a:p>
          <a:p>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Classiqu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896</TotalTime>
  <Words>284</Words>
  <Application>Microsoft Office PowerPoint</Application>
  <PresentationFormat>Personnalisé</PresentationFormat>
  <Paragraphs>31</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Promenade</vt:lpstr>
      <vt:lpstr>  CRESAC CONTRIBUTIONS TO THE IMPLEMENTATION OF  WHO-AFRO STEPWISE LABORATORY QUALITY IMPROVEMENT  PROCESS TOWARDS ACCREDITATION (SLIPTA) SCHEME  IN COTE D’IVOIRE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TIAHOUG</dc:creator>
  <cp:lastModifiedBy>Mr DJAHA</cp:lastModifiedBy>
  <cp:revision>76</cp:revision>
  <dcterms:created xsi:type="dcterms:W3CDTF">2012-09-22T19:37:07Z</dcterms:created>
  <dcterms:modified xsi:type="dcterms:W3CDTF">2013-08-19T13:48:05Z</dcterms:modified>
</cp:coreProperties>
</file>